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87"/>
  </p:normalViewPr>
  <p:slideViewPr>
    <p:cSldViewPr snapToGrid="0">
      <p:cViewPr varScale="1">
        <p:scale>
          <a:sx n="90" d="100"/>
          <a:sy n="90" d="100"/>
        </p:scale>
        <p:origin x="23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43A090-F2C5-4274-8C46-ABFC61DC0A69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8F72B9C-BAA7-441A-A09E-C825FB80A96F}">
      <dgm:prSet/>
      <dgm:spPr/>
      <dgm:t>
        <a:bodyPr/>
        <a:lstStyle/>
        <a:p>
          <a:r>
            <a:rPr lang="nl-NL" b="0" baseline="0"/>
            <a:t>Gezondheidskenmerken observeren</a:t>
          </a:r>
          <a:endParaRPr lang="en-US"/>
        </a:p>
      </dgm:t>
    </dgm:pt>
    <dgm:pt modelId="{8B27F7AC-85F0-4E15-A4C3-B1377CE8E750}" type="parTrans" cxnId="{D2B778A4-9D4A-49CC-B07A-87BEDA732F19}">
      <dgm:prSet/>
      <dgm:spPr/>
      <dgm:t>
        <a:bodyPr/>
        <a:lstStyle/>
        <a:p>
          <a:endParaRPr lang="en-US"/>
        </a:p>
      </dgm:t>
    </dgm:pt>
    <dgm:pt modelId="{DA195E56-4679-4188-8EAE-AE375069477F}" type="sibTrans" cxnId="{D2B778A4-9D4A-49CC-B07A-87BEDA732F19}">
      <dgm:prSet/>
      <dgm:spPr/>
      <dgm:t>
        <a:bodyPr/>
        <a:lstStyle/>
        <a:p>
          <a:endParaRPr lang="en-US"/>
        </a:p>
      </dgm:t>
    </dgm:pt>
    <dgm:pt modelId="{8D2871BE-38F7-4497-B363-0A3C6E2BE675}">
      <dgm:prSet/>
      <dgm:spPr/>
      <dgm:t>
        <a:bodyPr/>
        <a:lstStyle/>
        <a:p>
          <a:r>
            <a:rPr lang="nl-NL" b="0" baseline="0"/>
            <a:t>Onderzoeken van een dier</a:t>
          </a:r>
          <a:endParaRPr lang="en-US"/>
        </a:p>
      </dgm:t>
    </dgm:pt>
    <dgm:pt modelId="{CFF9FADC-439B-497A-8491-198D024B5AB0}" type="parTrans" cxnId="{BABC8373-37C1-4725-AF2F-3A3F4403D446}">
      <dgm:prSet/>
      <dgm:spPr/>
      <dgm:t>
        <a:bodyPr/>
        <a:lstStyle/>
        <a:p>
          <a:endParaRPr lang="en-US"/>
        </a:p>
      </dgm:t>
    </dgm:pt>
    <dgm:pt modelId="{C975864A-CD36-4B2F-A5EE-4C60B4861B3D}" type="sibTrans" cxnId="{BABC8373-37C1-4725-AF2F-3A3F4403D446}">
      <dgm:prSet/>
      <dgm:spPr/>
      <dgm:t>
        <a:bodyPr/>
        <a:lstStyle/>
        <a:p>
          <a:endParaRPr lang="en-US"/>
        </a:p>
      </dgm:t>
    </dgm:pt>
    <dgm:pt modelId="{503B018F-6716-44DA-857B-36981D726F43}">
      <dgm:prSet/>
      <dgm:spPr/>
      <dgm:t>
        <a:bodyPr/>
        <a:lstStyle/>
        <a:p>
          <a:r>
            <a:rPr lang="nl-NL" b="0" baseline="0"/>
            <a:t>Een ziek dier </a:t>
          </a:r>
          <a:endParaRPr lang="en-US"/>
        </a:p>
      </dgm:t>
    </dgm:pt>
    <dgm:pt modelId="{85C26C34-4F91-4225-89DD-DF9CDA8A07BD}" type="parTrans" cxnId="{112CDC12-5300-4DFF-9CE7-EC53BEA75CE3}">
      <dgm:prSet/>
      <dgm:spPr/>
      <dgm:t>
        <a:bodyPr/>
        <a:lstStyle/>
        <a:p>
          <a:endParaRPr lang="en-US"/>
        </a:p>
      </dgm:t>
    </dgm:pt>
    <dgm:pt modelId="{ABD3118E-D098-4E5A-8F6F-7B8B24DDEB5F}" type="sibTrans" cxnId="{112CDC12-5300-4DFF-9CE7-EC53BEA75CE3}">
      <dgm:prSet/>
      <dgm:spPr/>
      <dgm:t>
        <a:bodyPr/>
        <a:lstStyle/>
        <a:p>
          <a:endParaRPr lang="en-US"/>
        </a:p>
      </dgm:t>
    </dgm:pt>
    <dgm:pt modelId="{15ABB8F2-A304-8A4D-97A0-2195309306CB}" type="pres">
      <dgm:prSet presAssocID="{BF43A090-F2C5-4274-8C46-ABFC61DC0A69}" presName="linear" presStyleCnt="0">
        <dgm:presLayoutVars>
          <dgm:dir/>
          <dgm:animLvl val="lvl"/>
          <dgm:resizeHandles val="exact"/>
        </dgm:presLayoutVars>
      </dgm:prSet>
      <dgm:spPr/>
    </dgm:pt>
    <dgm:pt modelId="{3E24D4FB-194F-2546-89B5-EE9817C70F94}" type="pres">
      <dgm:prSet presAssocID="{48F72B9C-BAA7-441A-A09E-C825FB80A96F}" presName="parentLin" presStyleCnt="0"/>
      <dgm:spPr/>
    </dgm:pt>
    <dgm:pt modelId="{675A3255-91A9-6E44-94AB-E91801E020FB}" type="pres">
      <dgm:prSet presAssocID="{48F72B9C-BAA7-441A-A09E-C825FB80A96F}" presName="parentLeftMargin" presStyleLbl="node1" presStyleIdx="0" presStyleCnt="3"/>
      <dgm:spPr/>
    </dgm:pt>
    <dgm:pt modelId="{A0FB9289-A32C-FB44-B397-47AFBF1A500E}" type="pres">
      <dgm:prSet presAssocID="{48F72B9C-BAA7-441A-A09E-C825FB80A96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ABA41D7-8F5F-A24B-855E-CFDA5E49BC86}" type="pres">
      <dgm:prSet presAssocID="{48F72B9C-BAA7-441A-A09E-C825FB80A96F}" presName="negativeSpace" presStyleCnt="0"/>
      <dgm:spPr/>
    </dgm:pt>
    <dgm:pt modelId="{A6EECD3A-D8AD-414D-9062-463348B2CE0E}" type="pres">
      <dgm:prSet presAssocID="{48F72B9C-BAA7-441A-A09E-C825FB80A96F}" presName="childText" presStyleLbl="conFgAcc1" presStyleIdx="0" presStyleCnt="3">
        <dgm:presLayoutVars>
          <dgm:bulletEnabled val="1"/>
        </dgm:presLayoutVars>
      </dgm:prSet>
      <dgm:spPr/>
    </dgm:pt>
    <dgm:pt modelId="{FCE93CBE-C696-0E44-8956-8ED5FF792A9B}" type="pres">
      <dgm:prSet presAssocID="{DA195E56-4679-4188-8EAE-AE375069477F}" presName="spaceBetweenRectangles" presStyleCnt="0"/>
      <dgm:spPr/>
    </dgm:pt>
    <dgm:pt modelId="{C3FF2132-7806-0746-8F5C-609D1773AAB8}" type="pres">
      <dgm:prSet presAssocID="{8D2871BE-38F7-4497-B363-0A3C6E2BE675}" presName="parentLin" presStyleCnt="0"/>
      <dgm:spPr/>
    </dgm:pt>
    <dgm:pt modelId="{EED06E52-2869-A444-B0ED-57C8F4F1ABCE}" type="pres">
      <dgm:prSet presAssocID="{8D2871BE-38F7-4497-B363-0A3C6E2BE675}" presName="parentLeftMargin" presStyleLbl="node1" presStyleIdx="0" presStyleCnt="3"/>
      <dgm:spPr/>
    </dgm:pt>
    <dgm:pt modelId="{6D5FD653-AC15-4A4B-B535-9FF7AFCAF089}" type="pres">
      <dgm:prSet presAssocID="{8D2871BE-38F7-4497-B363-0A3C6E2BE67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B8664D9-466E-CC4D-AB15-D9AB076D8C43}" type="pres">
      <dgm:prSet presAssocID="{8D2871BE-38F7-4497-B363-0A3C6E2BE675}" presName="negativeSpace" presStyleCnt="0"/>
      <dgm:spPr/>
    </dgm:pt>
    <dgm:pt modelId="{A869AA62-2703-2743-BBA0-7A8B33A67807}" type="pres">
      <dgm:prSet presAssocID="{8D2871BE-38F7-4497-B363-0A3C6E2BE675}" presName="childText" presStyleLbl="conFgAcc1" presStyleIdx="1" presStyleCnt="3">
        <dgm:presLayoutVars>
          <dgm:bulletEnabled val="1"/>
        </dgm:presLayoutVars>
      </dgm:prSet>
      <dgm:spPr/>
    </dgm:pt>
    <dgm:pt modelId="{CF751D26-AAA2-7744-89EE-7CACB0AD9D15}" type="pres">
      <dgm:prSet presAssocID="{C975864A-CD36-4B2F-A5EE-4C60B4861B3D}" presName="spaceBetweenRectangles" presStyleCnt="0"/>
      <dgm:spPr/>
    </dgm:pt>
    <dgm:pt modelId="{F675D229-9091-364A-BBD3-4CDEBE5C90C7}" type="pres">
      <dgm:prSet presAssocID="{503B018F-6716-44DA-857B-36981D726F43}" presName="parentLin" presStyleCnt="0"/>
      <dgm:spPr/>
    </dgm:pt>
    <dgm:pt modelId="{01E5C644-CB5F-C544-91BF-0E5A05E6093C}" type="pres">
      <dgm:prSet presAssocID="{503B018F-6716-44DA-857B-36981D726F43}" presName="parentLeftMargin" presStyleLbl="node1" presStyleIdx="1" presStyleCnt="3"/>
      <dgm:spPr/>
    </dgm:pt>
    <dgm:pt modelId="{2B132CFF-C5B0-4C4E-BA75-64E10432A871}" type="pres">
      <dgm:prSet presAssocID="{503B018F-6716-44DA-857B-36981D726F4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1DD1542-7C8F-EC40-BF23-73A09DA00361}" type="pres">
      <dgm:prSet presAssocID="{503B018F-6716-44DA-857B-36981D726F43}" presName="negativeSpace" presStyleCnt="0"/>
      <dgm:spPr/>
    </dgm:pt>
    <dgm:pt modelId="{682CBE3C-79AF-A843-B2C4-8653437A3398}" type="pres">
      <dgm:prSet presAssocID="{503B018F-6716-44DA-857B-36981D726F4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22B750B-B4D1-F34A-959E-0ABF134AB75F}" type="presOf" srcId="{8D2871BE-38F7-4497-B363-0A3C6E2BE675}" destId="{EED06E52-2869-A444-B0ED-57C8F4F1ABCE}" srcOrd="0" destOrd="0" presId="urn:microsoft.com/office/officeart/2005/8/layout/list1"/>
    <dgm:cxn modelId="{90624711-AEA8-9B4B-BE82-BFC253EE94E9}" type="presOf" srcId="{503B018F-6716-44DA-857B-36981D726F43}" destId="{01E5C644-CB5F-C544-91BF-0E5A05E6093C}" srcOrd="0" destOrd="0" presId="urn:microsoft.com/office/officeart/2005/8/layout/list1"/>
    <dgm:cxn modelId="{112CDC12-5300-4DFF-9CE7-EC53BEA75CE3}" srcId="{BF43A090-F2C5-4274-8C46-ABFC61DC0A69}" destId="{503B018F-6716-44DA-857B-36981D726F43}" srcOrd="2" destOrd="0" parTransId="{85C26C34-4F91-4225-89DD-DF9CDA8A07BD}" sibTransId="{ABD3118E-D098-4E5A-8F6F-7B8B24DDEB5F}"/>
    <dgm:cxn modelId="{9E8B0D46-4766-0446-875F-25A467E676E8}" type="presOf" srcId="{48F72B9C-BAA7-441A-A09E-C825FB80A96F}" destId="{675A3255-91A9-6E44-94AB-E91801E020FB}" srcOrd="0" destOrd="0" presId="urn:microsoft.com/office/officeart/2005/8/layout/list1"/>
    <dgm:cxn modelId="{7769DE5C-CBA1-7347-A15A-FFBF45B66FAE}" type="presOf" srcId="{BF43A090-F2C5-4274-8C46-ABFC61DC0A69}" destId="{15ABB8F2-A304-8A4D-97A0-2195309306CB}" srcOrd="0" destOrd="0" presId="urn:microsoft.com/office/officeart/2005/8/layout/list1"/>
    <dgm:cxn modelId="{181A6C67-8961-9848-9C00-9335DBB8E087}" type="presOf" srcId="{503B018F-6716-44DA-857B-36981D726F43}" destId="{2B132CFF-C5B0-4C4E-BA75-64E10432A871}" srcOrd="1" destOrd="0" presId="urn:microsoft.com/office/officeart/2005/8/layout/list1"/>
    <dgm:cxn modelId="{BABC8373-37C1-4725-AF2F-3A3F4403D446}" srcId="{BF43A090-F2C5-4274-8C46-ABFC61DC0A69}" destId="{8D2871BE-38F7-4497-B363-0A3C6E2BE675}" srcOrd="1" destOrd="0" parTransId="{CFF9FADC-439B-497A-8491-198D024B5AB0}" sibTransId="{C975864A-CD36-4B2F-A5EE-4C60B4861B3D}"/>
    <dgm:cxn modelId="{D2B778A4-9D4A-49CC-B07A-87BEDA732F19}" srcId="{BF43A090-F2C5-4274-8C46-ABFC61DC0A69}" destId="{48F72B9C-BAA7-441A-A09E-C825FB80A96F}" srcOrd="0" destOrd="0" parTransId="{8B27F7AC-85F0-4E15-A4C3-B1377CE8E750}" sibTransId="{DA195E56-4679-4188-8EAE-AE375069477F}"/>
    <dgm:cxn modelId="{1F21FBB3-977A-8341-8A73-9FF3CE9F9E5C}" type="presOf" srcId="{48F72B9C-BAA7-441A-A09E-C825FB80A96F}" destId="{A0FB9289-A32C-FB44-B397-47AFBF1A500E}" srcOrd="1" destOrd="0" presId="urn:microsoft.com/office/officeart/2005/8/layout/list1"/>
    <dgm:cxn modelId="{4E06BFCE-DE23-FA48-BF51-3BFAAF4D8B59}" type="presOf" srcId="{8D2871BE-38F7-4497-B363-0A3C6E2BE675}" destId="{6D5FD653-AC15-4A4B-B535-9FF7AFCAF089}" srcOrd="1" destOrd="0" presId="urn:microsoft.com/office/officeart/2005/8/layout/list1"/>
    <dgm:cxn modelId="{AA2BD938-60CF-AA4F-A200-6187CF4C8ABC}" type="presParOf" srcId="{15ABB8F2-A304-8A4D-97A0-2195309306CB}" destId="{3E24D4FB-194F-2546-89B5-EE9817C70F94}" srcOrd="0" destOrd="0" presId="urn:microsoft.com/office/officeart/2005/8/layout/list1"/>
    <dgm:cxn modelId="{F8E6B7BC-7391-A745-9BAE-824F32C96658}" type="presParOf" srcId="{3E24D4FB-194F-2546-89B5-EE9817C70F94}" destId="{675A3255-91A9-6E44-94AB-E91801E020FB}" srcOrd="0" destOrd="0" presId="urn:microsoft.com/office/officeart/2005/8/layout/list1"/>
    <dgm:cxn modelId="{A674B7DE-ADA2-9642-8755-99066965693C}" type="presParOf" srcId="{3E24D4FB-194F-2546-89B5-EE9817C70F94}" destId="{A0FB9289-A32C-FB44-B397-47AFBF1A500E}" srcOrd="1" destOrd="0" presId="urn:microsoft.com/office/officeart/2005/8/layout/list1"/>
    <dgm:cxn modelId="{93269B95-4473-9546-AE77-68DDA6758983}" type="presParOf" srcId="{15ABB8F2-A304-8A4D-97A0-2195309306CB}" destId="{0ABA41D7-8F5F-A24B-855E-CFDA5E49BC86}" srcOrd="1" destOrd="0" presId="urn:microsoft.com/office/officeart/2005/8/layout/list1"/>
    <dgm:cxn modelId="{3AE06822-7AB9-DE43-81FB-8043696B1F0D}" type="presParOf" srcId="{15ABB8F2-A304-8A4D-97A0-2195309306CB}" destId="{A6EECD3A-D8AD-414D-9062-463348B2CE0E}" srcOrd="2" destOrd="0" presId="urn:microsoft.com/office/officeart/2005/8/layout/list1"/>
    <dgm:cxn modelId="{43CC4452-92B6-3249-B76C-6646ADCFAE57}" type="presParOf" srcId="{15ABB8F2-A304-8A4D-97A0-2195309306CB}" destId="{FCE93CBE-C696-0E44-8956-8ED5FF792A9B}" srcOrd="3" destOrd="0" presId="urn:microsoft.com/office/officeart/2005/8/layout/list1"/>
    <dgm:cxn modelId="{A9CC1053-496E-8741-933B-393517B571F3}" type="presParOf" srcId="{15ABB8F2-A304-8A4D-97A0-2195309306CB}" destId="{C3FF2132-7806-0746-8F5C-609D1773AAB8}" srcOrd="4" destOrd="0" presId="urn:microsoft.com/office/officeart/2005/8/layout/list1"/>
    <dgm:cxn modelId="{09D4DF81-4D85-E347-AF7F-6EBEC1C39172}" type="presParOf" srcId="{C3FF2132-7806-0746-8F5C-609D1773AAB8}" destId="{EED06E52-2869-A444-B0ED-57C8F4F1ABCE}" srcOrd="0" destOrd="0" presId="urn:microsoft.com/office/officeart/2005/8/layout/list1"/>
    <dgm:cxn modelId="{02B24251-B7B8-8C45-BDE4-EF67A8B07876}" type="presParOf" srcId="{C3FF2132-7806-0746-8F5C-609D1773AAB8}" destId="{6D5FD653-AC15-4A4B-B535-9FF7AFCAF089}" srcOrd="1" destOrd="0" presId="urn:microsoft.com/office/officeart/2005/8/layout/list1"/>
    <dgm:cxn modelId="{72EEF69B-8B1F-2248-93BB-850962C844CB}" type="presParOf" srcId="{15ABB8F2-A304-8A4D-97A0-2195309306CB}" destId="{FB8664D9-466E-CC4D-AB15-D9AB076D8C43}" srcOrd="5" destOrd="0" presId="urn:microsoft.com/office/officeart/2005/8/layout/list1"/>
    <dgm:cxn modelId="{81B05ECC-75A5-DF44-87BA-18BF565259AC}" type="presParOf" srcId="{15ABB8F2-A304-8A4D-97A0-2195309306CB}" destId="{A869AA62-2703-2743-BBA0-7A8B33A67807}" srcOrd="6" destOrd="0" presId="urn:microsoft.com/office/officeart/2005/8/layout/list1"/>
    <dgm:cxn modelId="{A01A0DA6-35F1-D046-8CB4-88B85CF14A97}" type="presParOf" srcId="{15ABB8F2-A304-8A4D-97A0-2195309306CB}" destId="{CF751D26-AAA2-7744-89EE-7CACB0AD9D15}" srcOrd="7" destOrd="0" presId="urn:microsoft.com/office/officeart/2005/8/layout/list1"/>
    <dgm:cxn modelId="{E02290D2-F07E-6D43-9202-E874589FA105}" type="presParOf" srcId="{15ABB8F2-A304-8A4D-97A0-2195309306CB}" destId="{F675D229-9091-364A-BBD3-4CDEBE5C90C7}" srcOrd="8" destOrd="0" presId="urn:microsoft.com/office/officeart/2005/8/layout/list1"/>
    <dgm:cxn modelId="{98CEBC56-82F6-B948-8F89-712C47D6668C}" type="presParOf" srcId="{F675D229-9091-364A-BBD3-4CDEBE5C90C7}" destId="{01E5C644-CB5F-C544-91BF-0E5A05E6093C}" srcOrd="0" destOrd="0" presId="urn:microsoft.com/office/officeart/2005/8/layout/list1"/>
    <dgm:cxn modelId="{C168CF6C-353F-4F44-B5EF-DBCBBC271F31}" type="presParOf" srcId="{F675D229-9091-364A-BBD3-4CDEBE5C90C7}" destId="{2B132CFF-C5B0-4C4E-BA75-64E10432A871}" srcOrd="1" destOrd="0" presId="urn:microsoft.com/office/officeart/2005/8/layout/list1"/>
    <dgm:cxn modelId="{58012B3E-4588-594C-AE78-562A6826D668}" type="presParOf" srcId="{15ABB8F2-A304-8A4D-97A0-2195309306CB}" destId="{81DD1542-7C8F-EC40-BF23-73A09DA00361}" srcOrd="9" destOrd="0" presId="urn:microsoft.com/office/officeart/2005/8/layout/list1"/>
    <dgm:cxn modelId="{703BF50C-B9D6-824D-95FC-D739D3DBB8B6}" type="presParOf" srcId="{15ABB8F2-A304-8A4D-97A0-2195309306CB}" destId="{682CBE3C-79AF-A843-B2C4-8653437A339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36BA0E-F4D7-4640-BDA8-3B8B394D338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FCED913-2764-457B-92FF-41A54CAE2006}">
      <dgm:prSet/>
      <dgm:spPr/>
      <dgm:t>
        <a:bodyPr/>
        <a:lstStyle/>
        <a:p>
          <a:r>
            <a:rPr lang="nl-NL" b="0" baseline="0"/>
            <a:t>Je weet waar je op let als je een dier gaat observeren</a:t>
          </a:r>
          <a:endParaRPr lang="en-US"/>
        </a:p>
      </dgm:t>
    </dgm:pt>
    <dgm:pt modelId="{67CC7A08-BDDB-4AAC-B609-C5F199817D78}" type="parTrans" cxnId="{3DA6E238-2BE8-4388-87AF-F5D9F6B643A2}">
      <dgm:prSet/>
      <dgm:spPr/>
      <dgm:t>
        <a:bodyPr/>
        <a:lstStyle/>
        <a:p>
          <a:endParaRPr lang="en-US"/>
        </a:p>
      </dgm:t>
    </dgm:pt>
    <dgm:pt modelId="{FFB9FB1A-849F-4DD8-8BD3-0204599FCD6D}" type="sibTrans" cxnId="{3DA6E238-2BE8-4388-87AF-F5D9F6B643A2}">
      <dgm:prSet/>
      <dgm:spPr/>
      <dgm:t>
        <a:bodyPr/>
        <a:lstStyle/>
        <a:p>
          <a:endParaRPr lang="en-US"/>
        </a:p>
      </dgm:t>
    </dgm:pt>
    <dgm:pt modelId="{4B33E9F8-8857-4BA9-880A-BF07361F2BBE}">
      <dgm:prSet/>
      <dgm:spPr/>
      <dgm:t>
        <a:bodyPr/>
        <a:lstStyle/>
        <a:p>
          <a:r>
            <a:rPr lang="nl-NL" b="0" baseline="0"/>
            <a:t>Je weet wat je controleert op afstand als je een dier gaat observeren</a:t>
          </a:r>
          <a:endParaRPr lang="en-US"/>
        </a:p>
      </dgm:t>
    </dgm:pt>
    <dgm:pt modelId="{C7388B69-14FB-42C4-A805-94AE3D082B5C}" type="parTrans" cxnId="{050616EB-CD98-4CB0-A326-3E3975216C97}">
      <dgm:prSet/>
      <dgm:spPr/>
      <dgm:t>
        <a:bodyPr/>
        <a:lstStyle/>
        <a:p>
          <a:endParaRPr lang="en-US"/>
        </a:p>
      </dgm:t>
    </dgm:pt>
    <dgm:pt modelId="{22869CCB-B23E-4491-B338-B0F6EBF25298}" type="sibTrans" cxnId="{050616EB-CD98-4CB0-A326-3E3975216C97}">
      <dgm:prSet/>
      <dgm:spPr/>
      <dgm:t>
        <a:bodyPr/>
        <a:lstStyle/>
        <a:p>
          <a:endParaRPr lang="en-US"/>
        </a:p>
      </dgm:t>
    </dgm:pt>
    <dgm:pt modelId="{0BFC4DDF-9093-41EF-8C3A-39C24B684B09}">
      <dgm:prSet/>
      <dgm:spPr/>
      <dgm:t>
        <a:bodyPr/>
        <a:lstStyle/>
        <a:p>
          <a:r>
            <a:rPr lang="nl-NL" b="0" baseline="0"/>
            <a:t>Je weet wat je controleert als je dichtbij je dier gaat observeren</a:t>
          </a:r>
          <a:endParaRPr lang="en-US"/>
        </a:p>
      </dgm:t>
    </dgm:pt>
    <dgm:pt modelId="{BA1E6383-6EA9-4E21-AC5A-0079A0574123}" type="parTrans" cxnId="{48413BF9-E24F-42C7-BE01-B8672A304E5A}">
      <dgm:prSet/>
      <dgm:spPr/>
      <dgm:t>
        <a:bodyPr/>
        <a:lstStyle/>
        <a:p>
          <a:endParaRPr lang="en-US"/>
        </a:p>
      </dgm:t>
    </dgm:pt>
    <dgm:pt modelId="{5C049964-CD0C-4B2B-838E-BAC216122237}" type="sibTrans" cxnId="{48413BF9-E24F-42C7-BE01-B8672A304E5A}">
      <dgm:prSet/>
      <dgm:spPr/>
      <dgm:t>
        <a:bodyPr/>
        <a:lstStyle/>
        <a:p>
          <a:endParaRPr lang="en-US"/>
        </a:p>
      </dgm:t>
    </dgm:pt>
    <dgm:pt modelId="{D89543AB-A4C4-47CF-B2B4-BC1404FEEAC3}">
      <dgm:prSet/>
      <dgm:spPr/>
      <dgm:t>
        <a:bodyPr/>
        <a:lstStyle/>
        <a:p>
          <a:r>
            <a:rPr lang="nl-NL" b="0" baseline="0"/>
            <a:t>Je weet de kenmerken van een ziek dier te benoemen </a:t>
          </a:r>
          <a:endParaRPr lang="en-US"/>
        </a:p>
      </dgm:t>
    </dgm:pt>
    <dgm:pt modelId="{5870D3B8-D7A7-4ACE-A6CD-FD867807A17D}" type="parTrans" cxnId="{9F036C91-4DFF-4BC1-8924-D72AD57B718F}">
      <dgm:prSet/>
      <dgm:spPr/>
      <dgm:t>
        <a:bodyPr/>
        <a:lstStyle/>
        <a:p>
          <a:endParaRPr lang="en-US"/>
        </a:p>
      </dgm:t>
    </dgm:pt>
    <dgm:pt modelId="{56508CA7-BCDA-4358-A730-6F27B788F3BE}" type="sibTrans" cxnId="{9F036C91-4DFF-4BC1-8924-D72AD57B718F}">
      <dgm:prSet/>
      <dgm:spPr/>
      <dgm:t>
        <a:bodyPr/>
        <a:lstStyle/>
        <a:p>
          <a:endParaRPr lang="en-US"/>
        </a:p>
      </dgm:t>
    </dgm:pt>
    <dgm:pt modelId="{B82E8F40-CE25-4447-A6E9-CC8050C51783}" type="pres">
      <dgm:prSet presAssocID="{C836BA0E-F4D7-4640-BDA8-3B8B394D3386}" presName="linear" presStyleCnt="0">
        <dgm:presLayoutVars>
          <dgm:animLvl val="lvl"/>
          <dgm:resizeHandles val="exact"/>
        </dgm:presLayoutVars>
      </dgm:prSet>
      <dgm:spPr/>
    </dgm:pt>
    <dgm:pt modelId="{BF1033C0-6DFE-9944-BDE7-9CD94E430F95}" type="pres">
      <dgm:prSet presAssocID="{EFCED913-2764-457B-92FF-41A54CAE200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59D23AF-5749-CF4F-A42E-78EF6EA29536}" type="pres">
      <dgm:prSet presAssocID="{FFB9FB1A-849F-4DD8-8BD3-0204599FCD6D}" presName="spacer" presStyleCnt="0"/>
      <dgm:spPr/>
    </dgm:pt>
    <dgm:pt modelId="{C0CB51CD-D859-A647-A6ED-33714D849B18}" type="pres">
      <dgm:prSet presAssocID="{4B33E9F8-8857-4BA9-880A-BF07361F2BB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0E3E794-A64F-C84E-948F-6FD9764E416E}" type="pres">
      <dgm:prSet presAssocID="{22869CCB-B23E-4491-B338-B0F6EBF25298}" presName="spacer" presStyleCnt="0"/>
      <dgm:spPr/>
    </dgm:pt>
    <dgm:pt modelId="{5F3BB191-798E-9A47-8584-AA46A6E1AA60}" type="pres">
      <dgm:prSet presAssocID="{0BFC4DDF-9093-41EF-8C3A-39C24B684B0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B171006-7844-564E-848F-27DBF3247B24}" type="pres">
      <dgm:prSet presAssocID="{5C049964-CD0C-4B2B-838E-BAC216122237}" presName="spacer" presStyleCnt="0"/>
      <dgm:spPr/>
    </dgm:pt>
    <dgm:pt modelId="{1776B9F5-54B1-1A45-BF1D-AAF211B3DB43}" type="pres">
      <dgm:prSet presAssocID="{D89543AB-A4C4-47CF-B2B4-BC1404FEEAC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E4D8603-D088-C940-988C-7436CF9AAC7D}" type="presOf" srcId="{D89543AB-A4C4-47CF-B2B4-BC1404FEEAC3}" destId="{1776B9F5-54B1-1A45-BF1D-AAF211B3DB43}" srcOrd="0" destOrd="0" presId="urn:microsoft.com/office/officeart/2005/8/layout/vList2"/>
    <dgm:cxn modelId="{1E855930-1B2A-D442-8CB3-7F038807F692}" type="presOf" srcId="{0BFC4DDF-9093-41EF-8C3A-39C24B684B09}" destId="{5F3BB191-798E-9A47-8584-AA46A6E1AA60}" srcOrd="0" destOrd="0" presId="urn:microsoft.com/office/officeart/2005/8/layout/vList2"/>
    <dgm:cxn modelId="{3DA6E238-2BE8-4388-87AF-F5D9F6B643A2}" srcId="{C836BA0E-F4D7-4640-BDA8-3B8B394D3386}" destId="{EFCED913-2764-457B-92FF-41A54CAE2006}" srcOrd="0" destOrd="0" parTransId="{67CC7A08-BDDB-4AAC-B609-C5F199817D78}" sibTransId="{FFB9FB1A-849F-4DD8-8BD3-0204599FCD6D}"/>
    <dgm:cxn modelId="{9F036C91-4DFF-4BC1-8924-D72AD57B718F}" srcId="{C836BA0E-F4D7-4640-BDA8-3B8B394D3386}" destId="{D89543AB-A4C4-47CF-B2B4-BC1404FEEAC3}" srcOrd="3" destOrd="0" parTransId="{5870D3B8-D7A7-4ACE-A6CD-FD867807A17D}" sibTransId="{56508CA7-BCDA-4358-A730-6F27B788F3BE}"/>
    <dgm:cxn modelId="{21FC67BE-FA9F-4B49-B65A-4749A420CD81}" type="presOf" srcId="{EFCED913-2764-457B-92FF-41A54CAE2006}" destId="{BF1033C0-6DFE-9944-BDE7-9CD94E430F95}" srcOrd="0" destOrd="0" presId="urn:microsoft.com/office/officeart/2005/8/layout/vList2"/>
    <dgm:cxn modelId="{4F6B54C4-609B-1349-99BF-C2089A462726}" type="presOf" srcId="{C836BA0E-F4D7-4640-BDA8-3B8B394D3386}" destId="{B82E8F40-CE25-4447-A6E9-CC8050C51783}" srcOrd="0" destOrd="0" presId="urn:microsoft.com/office/officeart/2005/8/layout/vList2"/>
    <dgm:cxn modelId="{84D629DF-7D0D-C44C-AC2C-5EECEE3460A2}" type="presOf" srcId="{4B33E9F8-8857-4BA9-880A-BF07361F2BBE}" destId="{C0CB51CD-D859-A647-A6ED-33714D849B18}" srcOrd="0" destOrd="0" presId="urn:microsoft.com/office/officeart/2005/8/layout/vList2"/>
    <dgm:cxn modelId="{050616EB-CD98-4CB0-A326-3E3975216C97}" srcId="{C836BA0E-F4D7-4640-BDA8-3B8B394D3386}" destId="{4B33E9F8-8857-4BA9-880A-BF07361F2BBE}" srcOrd="1" destOrd="0" parTransId="{C7388B69-14FB-42C4-A805-94AE3D082B5C}" sibTransId="{22869CCB-B23E-4491-B338-B0F6EBF25298}"/>
    <dgm:cxn modelId="{48413BF9-E24F-42C7-BE01-B8672A304E5A}" srcId="{C836BA0E-F4D7-4640-BDA8-3B8B394D3386}" destId="{0BFC4DDF-9093-41EF-8C3A-39C24B684B09}" srcOrd="2" destOrd="0" parTransId="{BA1E6383-6EA9-4E21-AC5A-0079A0574123}" sibTransId="{5C049964-CD0C-4B2B-838E-BAC216122237}"/>
    <dgm:cxn modelId="{58CFC82E-3478-914B-AF95-B5EF17A32A5F}" type="presParOf" srcId="{B82E8F40-CE25-4447-A6E9-CC8050C51783}" destId="{BF1033C0-6DFE-9944-BDE7-9CD94E430F95}" srcOrd="0" destOrd="0" presId="urn:microsoft.com/office/officeart/2005/8/layout/vList2"/>
    <dgm:cxn modelId="{98953FE8-C899-4043-BE09-67AED000051B}" type="presParOf" srcId="{B82E8F40-CE25-4447-A6E9-CC8050C51783}" destId="{C59D23AF-5749-CF4F-A42E-78EF6EA29536}" srcOrd="1" destOrd="0" presId="urn:microsoft.com/office/officeart/2005/8/layout/vList2"/>
    <dgm:cxn modelId="{7A4D8D2A-D5C3-A14C-93B6-133BB86D9DD8}" type="presParOf" srcId="{B82E8F40-CE25-4447-A6E9-CC8050C51783}" destId="{C0CB51CD-D859-A647-A6ED-33714D849B18}" srcOrd="2" destOrd="0" presId="urn:microsoft.com/office/officeart/2005/8/layout/vList2"/>
    <dgm:cxn modelId="{ED6136CC-C595-F14A-BDBE-AAC47406DF46}" type="presParOf" srcId="{B82E8F40-CE25-4447-A6E9-CC8050C51783}" destId="{50E3E794-A64F-C84E-948F-6FD9764E416E}" srcOrd="3" destOrd="0" presId="urn:microsoft.com/office/officeart/2005/8/layout/vList2"/>
    <dgm:cxn modelId="{3879CF55-6EDB-E345-91DE-460974731A99}" type="presParOf" srcId="{B82E8F40-CE25-4447-A6E9-CC8050C51783}" destId="{5F3BB191-798E-9A47-8584-AA46A6E1AA60}" srcOrd="4" destOrd="0" presId="urn:microsoft.com/office/officeart/2005/8/layout/vList2"/>
    <dgm:cxn modelId="{5041609D-5044-1547-B9D4-18CC401A1AB3}" type="presParOf" srcId="{B82E8F40-CE25-4447-A6E9-CC8050C51783}" destId="{1B171006-7844-564E-848F-27DBF3247B24}" srcOrd="5" destOrd="0" presId="urn:microsoft.com/office/officeart/2005/8/layout/vList2"/>
    <dgm:cxn modelId="{28AE6CAC-AEC9-4B4A-AA0C-25BE9B01FC87}" type="presParOf" srcId="{B82E8F40-CE25-4447-A6E9-CC8050C51783}" destId="{1776B9F5-54B1-1A45-BF1D-AAF211B3DB4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1EF199-6DBC-4687-96ED-597E29DB35F1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5020877-11EC-4C89-BBE6-28B26A8BB841}">
      <dgm:prSet/>
      <dgm:spPr/>
      <dgm:t>
        <a:bodyPr/>
        <a:lstStyle/>
        <a:p>
          <a:r>
            <a:rPr lang="nl-NL"/>
            <a:t>Op afstand:</a:t>
          </a:r>
          <a:endParaRPr lang="en-US"/>
        </a:p>
      </dgm:t>
    </dgm:pt>
    <dgm:pt modelId="{9CB5ABA8-02EA-4176-B3B5-6827E403DCA4}" type="parTrans" cxnId="{05F605D8-3D6B-4910-BA05-5DE1B33FE106}">
      <dgm:prSet/>
      <dgm:spPr/>
      <dgm:t>
        <a:bodyPr/>
        <a:lstStyle/>
        <a:p>
          <a:endParaRPr lang="en-US"/>
        </a:p>
      </dgm:t>
    </dgm:pt>
    <dgm:pt modelId="{D49B4B0C-81BE-488A-B988-2141D1FCC757}" type="sibTrans" cxnId="{05F605D8-3D6B-4910-BA05-5DE1B33FE106}">
      <dgm:prSet/>
      <dgm:spPr/>
      <dgm:t>
        <a:bodyPr/>
        <a:lstStyle/>
        <a:p>
          <a:endParaRPr lang="en-US"/>
        </a:p>
      </dgm:t>
    </dgm:pt>
    <dgm:pt modelId="{AEB7E958-D455-4916-B0F8-0CD71940ABB8}">
      <dgm:prSet/>
      <dgm:spPr/>
      <dgm:t>
        <a:bodyPr/>
        <a:lstStyle/>
        <a:p>
          <a:r>
            <a:rPr lang="nl-NL"/>
            <a:t>Kennis van gedrag en biologie van het dier</a:t>
          </a:r>
          <a:endParaRPr lang="en-US"/>
        </a:p>
      </dgm:t>
    </dgm:pt>
    <dgm:pt modelId="{BCEBC56D-AFE5-459E-8D4D-FECB791E3207}" type="parTrans" cxnId="{AC3EAE33-4F91-418C-9762-E07E536B56E6}">
      <dgm:prSet/>
      <dgm:spPr/>
      <dgm:t>
        <a:bodyPr/>
        <a:lstStyle/>
        <a:p>
          <a:endParaRPr lang="en-US"/>
        </a:p>
      </dgm:t>
    </dgm:pt>
    <dgm:pt modelId="{2C450647-35DA-4E89-87E1-C9D8ECEDD171}" type="sibTrans" cxnId="{AC3EAE33-4F91-418C-9762-E07E536B56E6}">
      <dgm:prSet/>
      <dgm:spPr/>
      <dgm:t>
        <a:bodyPr/>
        <a:lstStyle/>
        <a:p>
          <a:endParaRPr lang="en-US"/>
        </a:p>
      </dgm:t>
    </dgm:pt>
    <dgm:pt modelId="{9D1DA46A-0538-492A-9319-49731659D32E}">
      <dgm:prSet/>
      <dgm:spPr/>
      <dgm:t>
        <a:bodyPr/>
        <a:lstStyle/>
        <a:p>
          <a:r>
            <a:rPr lang="nl-NL"/>
            <a:t>Hoe ziet een gezond dier eruit?</a:t>
          </a:r>
          <a:endParaRPr lang="en-US"/>
        </a:p>
      </dgm:t>
    </dgm:pt>
    <dgm:pt modelId="{B1EC32D5-B8C2-441D-AB8D-D7990514F66C}" type="parTrans" cxnId="{61EE397C-3C51-485B-BA29-E5D518078B22}">
      <dgm:prSet/>
      <dgm:spPr/>
      <dgm:t>
        <a:bodyPr/>
        <a:lstStyle/>
        <a:p>
          <a:endParaRPr lang="en-US"/>
        </a:p>
      </dgm:t>
    </dgm:pt>
    <dgm:pt modelId="{34DAA05E-5676-4CDE-912F-542B4177C296}" type="sibTrans" cxnId="{61EE397C-3C51-485B-BA29-E5D518078B22}">
      <dgm:prSet/>
      <dgm:spPr/>
      <dgm:t>
        <a:bodyPr/>
        <a:lstStyle/>
        <a:p>
          <a:endParaRPr lang="en-US"/>
        </a:p>
      </dgm:t>
    </dgm:pt>
    <dgm:pt modelId="{86A62551-F9FD-47D8-AC69-3392A457FCEE}">
      <dgm:prSet/>
      <dgm:spPr/>
      <dgm:t>
        <a:bodyPr/>
        <a:lstStyle/>
        <a:p>
          <a:r>
            <a:rPr lang="nl-NL"/>
            <a:t>Hoe gedraagt een gezond dier zich?</a:t>
          </a:r>
          <a:endParaRPr lang="en-US"/>
        </a:p>
      </dgm:t>
    </dgm:pt>
    <dgm:pt modelId="{62959DC4-54F9-4BAF-B327-252B12BAB6F9}" type="parTrans" cxnId="{C875AF78-3470-4DA9-87A1-B3ED4C7E6A69}">
      <dgm:prSet/>
      <dgm:spPr/>
      <dgm:t>
        <a:bodyPr/>
        <a:lstStyle/>
        <a:p>
          <a:endParaRPr lang="en-US"/>
        </a:p>
      </dgm:t>
    </dgm:pt>
    <dgm:pt modelId="{73E24AA3-5077-42AF-A53E-A7BFE81102F9}" type="sibTrans" cxnId="{C875AF78-3470-4DA9-87A1-B3ED4C7E6A69}">
      <dgm:prSet/>
      <dgm:spPr/>
      <dgm:t>
        <a:bodyPr/>
        <a:lstStyle/>
        <a:p>
          <a:endParaRPr lang="en-US"/>
        </a:p>
      </dgm:t>
    </dgm:pt>
    <dgm:pt modelId="{2CEBDAB1-1A38-4689-A615-ACE30517B8C5}">
      <dgm:prSet/>
      <dgm:spPr/>
      <dgm:t>
        <a:bodyPr/>
        <a:lstStyle/>
        <a:p>
          <a:r>
            <a:rPr lang="nl-NL"/>
            <a:t>Afwijkingen herkennen</a:t>
          </a:r>
          <a:endParaRPr lang="en-US"/>
        </a:p>
      </dgm:t>
    </dgm:pt>
    <dgm:pt modelId="{A4862809-AF08-410A-9BC6-1AE34EC17DAD}" type="parTrans" cxnId="{692118AF-491D-4363-9B49-DECC162306D8}">
      <dgm:prSet/>
      <dgm:spPr/>
      <dgm:t>
        <a:bodyPr/>
        <a:lstStyle/>
        <a:p>
          <a:endParaRPr lang="en-US"/>
        </a:p>
      </dgm:t>
    </dgm:pt>
    <dgm:pt modelId="{D2C8EC73-A7DD-4FA0-9833-780B5F0C0F37}" type="sibTrans" cxnId="{692118AF-491D-4363-9B49-DECC162306D8}">
      <dgm:prSet/>
      <dgm:spPr/>
      <dgm:t>
        <a:bodyPr/>
        <a:lstStyle/>
        <a:p>
          <a:endParaRPr lang="en-US"/>
        </a:p>
      </dgm:t>
    </dgm:pt>
    <dgm:pt modelId="{2DDABE39-B514-435D-9539-60E3E3D2B282}">
      <dgm:prSet/>
      <dgm:spPr/>
      <dgm:t>
        <a:bodyPr/>
        <a:lstStyle/>
        <a:p>
          <a:r>
            <a:rPr lang="nl-NL"/>
            <a:t>Controleren op gezondheidskenmerken</a:t>
          </a:r>
          <a:endParaRPr lang="en-US"/>
        </a:p>
      </dgm:t>
    </dgm:pt>
    <dgm:pt modelId="{0E444A6A-2E80-4057-ABAA-4788538150F1}" type="parTrans" cxnId="{53B0D4FF-B1FB-4B42-B426-6210EE4599D5}">
      <dgm:prSet/>
      <dgm:spPr/>
      <dgm:t>
        <a:bodyPr/>
        <a:lstStyle/>
        <a:p>
          <a:endParaRPr lang="en-US"/>
        </a:p>
      </dgm:t>
    </dgm:pt>
    <dgm:pt modelId="{E86B0A1D-A134-4E30-9AD9-55902E857121}" type="sibTrans" cxnId="{53B0D4FF-B1FB-4B42-B426-6210EE4599D5}">
      <dgm:prSet/>
      <dgm:spPr/>
      <dgm:t>
        <a:bodyPr/>
        <a:lstStyle/>
        <a:p>
          <a:endParaRPr lang="en-US"/>
        </a:p>
      </dgm:t>
    </dgm:pt>
    <dgm:pt modelId="{0C951E6D-E386-4246-9A60-DC86FA11351E}" type="pres">
      <dgm:prSet presAssocID="{491EF199-6DBC-4687-96ED-597E29DB35F1}" presName="linear" presStyleCnt="0">
        <dgm:presLayoutVars>
          <dgm:dir/>
          <dgm:animLvl val="lvl"/>
          <dgm:resizeHandles val="exact"/>
        </dgm:presLayoutVars>
      </dgm:prSet>
      <dgm:spPr/>
    </dgm:pt>
    <dgm:pt modelId="{2134F29D-34EB-D045-AEE5-3F05EB7DA4A9}" type="pres">
      <dgm:prSet presAssocID="{45020877-11EC-4C89-BBE6-28B26A8BB841}" presName="parentLin" presStyleCnt="0"/>
      <dgm:spPr/>
    </dgm:pt>
    <dgm:pt modelId="{A505E68F-6209-9341-8004-0F32A474B9C2}" type="pres">
      <dgm:prSet presAssocID="{45020877-11EC-4C89-BBE6-28B26A8BB841}" presName="parentLeftMargin" presStyleLbl="node1" presStyleIdx="0" presStyleCnt="1"/>
      <dgm:spPr/>
    </dgm:pt>
    <dgm:pt modelId="{6883D67A-BBA8-394B-B2AE-3AAC85352E6E}" type="pres">
      <dgm:prSet presAssocID="{45020877-11EC-4C89-BBE6-28B26A8BB841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D79C382-D465-564E-8CC5-BD8031FC57BF}" type="pres">
      <dgm:prSet presAssocID="{45020877-11EC-4C89-BBE6-28B26A8BB841}" presName="negativeSpace" presStyleCnt="0"/>
      <dgm:spPr/>
    </dgm:pt>
    <dgm:pt modelId="{9264BD67-A2CC-D540-8E70-96B921177206}" type="pres">
      <dgm:prSet presAssocID="{45020877-11EC-4C89-BBE6-28B26A8BB841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AC3EAE33-4F91-418C-9762-E07E536B56E6}" srcId="{45020877-11EC-4C89-BBE6-28B26A8BB841}" destId="{AEB7E958-D455-4916-B0F8-0CD71940ABB8}" srcOrd="0" destOrd="0" parTransId="{BCEBC56D-AFE5-459E-8D4D-FECB791E3207}" sibTransId="{2C450647-35DA-4E89-87E1-C9D8ECEDD171}"/>
    <dgm:cxn modelId="{CED36A45-5F24-8643-B813-C150A3764CFF}" type="presOf" srcId="{491EF199-6DBC-4687-96ED-597E29DB35F1}" destId="{0C951E6D-E386-4246-9A60-DC86FA11351E}" srcOrd="0" destOrd="0" presId="urn:microsoft.com/office/officeart/2005/8/layout/list1"/>
    <dgm:cxn modelId="{4F767961-9877-3C4F-8D95-3B458B34EDFA}" type="presOf" srcId="{45020877-11EC-4C89-BBE6-28B26A8BB841}" destId="{6883D67A-BBA8-394B-B2AE-3AAC85352E6E}" srcOrd="1" destOrd="0" presId="urn:microsoft.com/office/officeart/2005/8/layout/list1"/>
    <dgm:cxn modelId="{B40C1273-A27A-B24C-BDE4-9CF1EF766ED6}" type="presOf" srcId="{AEB7E958-D455-4916-B0F8-0CD71940ABB8}" destId="{9264BD67-A2CC-D540-8E70-96B921177206}" srcOrd="0" destOrd="0" presId="urn:microsoft.com/office/officeart/2005/8/layout/list1"/>
    <dgm:cxn modelId="{D5523678-121A-6C4C-A982-DA21EFFA48E7}" type="presOf" srcId="{2CEBDAB1-1A38-4689-A615-ACE30517B8C5}" destId="{9264BD67-A2CC-D540-8E70-96B921177206}" srcOrd="0" destOrd="3" presId="urn:microsoft.com/office/officeart/2005/8/layout/list1"/>
    <dgm:cxn modelId="{C875AF78-3470-4DA9-87A1-B3ED4C7E6A69}" srcId="{45020877-11EC-4C89-BBE6-28B26A8BB841}" destId="{86A62551-F9FD-47D8-AC69-3392A457FCEE}" srcOrd="2" destOrd="0" parTransId="{62959DC4-54F9-4BAF-B327-252B12BAB6F9}" sibTransId="{73E24AA3-5077-42AF-A53E-A7BFE81102F9}"/>
    <dgm:cxn modelId="{61EE397C-3C51-485B-BA29-E5D518078B22}" srcId="{45020877-11EC-4C89-BBE6-28B26A8BB841}" destId="{9D1DA46A-0538-492A-9319-49731659D32E}" srcOrd="1" destOrd="0" parTransId="{B1EC32D5-B8C2-441D-AB8D-D7990514F66C}" sibTransId="{34DAA05E-5676-4CDE-912F-542B4177C296}"/>
    <dgm:cxn modelId="{DDCD0381-034B-414E-9005-3D6FD0C524EB}" type="presOf" srcId="{86A62551-F9FD-47D8-AC69-3392A457FCEE}" destId="{9264BD67-A2CC-D540-8E70-96B921177206}" srcOrd="0" destOrd="2" presId="urn:microsoft.com/office/officeart/2005/8/layout/list1"/>
    <dgm:cxn modelId="{FF3D928E-71BC-994A-A1B2-F55E9E617BD4}" type="presOf" srcId="{45020877-11EC-4C89-BBE6-28B26A8BB841}" destId="{A505E68F-6209-9341-8004-0F32A474B9C2}" srcOrd="0" destOrd="0" presId="urn:microsoft.com/office/officeart/2005/8/layout/list1"/>
    <dgm:cxn modelId="{63E36DA3-2C60-F144-B32C-5BBBF23EF66C}" type="presOf" srcId="{2DDABE39-B514-435D-9539-60E3E3D2B282}" destId="{9264BD67-A2CC-D540-8E70-96B921177206}" srcOrd="0" destOrd="4" presId="urn:microsoft.com/office/officeart/2005/8/layout/list1"/>
    <dgm:cxn modelId="{692118AF-491D-4363-9B49-DECC162306D8}" srcId="{45020877-11EC-4C89-BBE6-28B26A8BB841}" destId="{2CEBDAB1-1A38-4689-A615-ACE30517B8C5}" srcOrd="3" destOrd="0" parTransId="{A4862809-AF08-410A-9BC6-1AE34EC17DAD}" sibTransId="{D2C8EC73-A7DD-4FA0-9833-780B5F0C0F37}"/>
    <dgm:cxn modelId="{05F605D8-3D6B-4910-BA05-5DE1B33FE106}" srcId="{491EF199-6DBC-4687-96ED-597E29DB35F1}" destId="{45020877-11EC-4C89-BBE6-28B26A8BB841}" srcOrd="0" destOrd="0" parTransId="{9CB5ABA8-02EA-4176-B3B5-6827E403DCA4}" sibTransId="{D49B4B0C-81BE-488A-B988-2141D1FCC757}"/>
    <dgm:cxn modelId="{07DACED9-DD9E-1A42-97ED-FC60A9376E20}" type="presOf" srcId="{9D1DA46A-0538-492A-9319-49731659D32E}" destId="{9264BD67-A2CC-D540-8E70-96B921177206}" srcOrd="0" destOrd="1" presId="urn:microsoft.com/office/officeart/2005/8/layout/list1"/>
    <dgm:cxn modelId="{53B0D4FF-B1FB-4B42-B426-6210EE4599D5}" srcId="{45020877-11EC-4C89-BBE6-28B26A8BB841}" destId="{2DDABE39-B514-435D-9539-60E3E3D2B282}" srcOrd="4" destOrd="0" parTransId="{0E444A6A-2E80-4057-ABAA-4788538150F1}" sibTransId="{E86B0A1D-A134-4E30-9AD9-55902E857121}"/>
    <dgm:cxn modelId="{0C3CE018-F577-2749-96F4-942DF4AD9252}" type="presParOf" srcId="{0C951E6D-E386-4246-9A60-DC86FA11351E}" destId="{2134F29D-34EB-D045-AEE5-3F05EB7DA4A9}" srcOrd="0" destOrd="0" presId="urn:microsoft.com/office/officeart/2005/8/layout/list1"/>
    <dgm:cxn modelId="{AEBA449B-276B-9D48-8E17-CC434D2B3556}" type="presParOf" srcId="{2134F29D-34EB-D045-AEE5-3F05EB7DA4A9}" destId="{A505E68F-6209-9341-8004-0F32A474B9C2}" srcOrd="0" destOrd="0" presId="urn:microsoft.com/office/officeart/2005/8/layout/list1"/>
    <dgm:cxn modelId="{C3222FE9-915E-0942-A824-FBF50572589E}" type="presParOf" srcId="{2134F29D-34EB-D045-AEE5-3F05EB7DA4A9}" destId="{6883D67A-BBA8-394B-B2AE-3AAC85352E6E}" srcOrd="1" destOrd="0" presId="urn:microsoft.com/office/officeart/2005/8/layout/list1"/>
    <dgm:cxn modelId="{E4EE3204-E26B-CC46-A209-8675CBDAA9AA}" type="presParOf" srcId="{0C951E6D-E386-4246-9A60-DC86FA11351E}" destId="{DD79C382-D465-564E-8CC5-BD8031FC57BF}" srcOrd="1" destOrd="0" presId="urn:microsoft.com/office/officeart/2005/8/layout/list1"/>
    <dgm:cxn modelId="{9A1EC2CF-8875-9043-A8CB-08734536FB73}" type="presParOf" srcId="{0C951E6D-E386-4246-9A60-DC86FA11351E}" destId="{9264BD67-A2CC-D540-8E70-96B92117720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0B10EA-C4D7-4826-A833-C8B3245246A9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E061119-C49E-4A49-8CB9-F60FEBCA62B2}">
      <dgm:prSet/>
      <dgm:spPr/>
      <dgm:t>
        <a:bodyPr/>
        <a:lstStyle/>
        <a:p>
          <a:r>
            <a:rPr lang="nl-NL"/>
            <a:t>‘’Als dierverzorger moet je goed waarnemen.’’</a:t>
          </a:r>
          <a:endParaRPr lang="en-US"/>
        </a:p>
      </dgm:t>
    </dgm:pt>
    <dgm:pt modelId="{3BEB38DE-9A61-4B51-A78E-79062CCFB137}" type="parTrans" cxnId="{3E1BA2AE-6F24-4913-A34B-8C4EFA00F8E5}">
      <dgm:prSet/>
      <dgm:spPr/>
      <dgm:t>
        <a:bodyPr/>
        <a:lstStyle/>
        <a:p>
          <a:endParaRPr lang="en-US"/>
        </a:p>
      </dgm:t>
    </dgm:pt>
    <dgm:pt modelId="{F506EED0-B91D-4A5C-A78E-DC7EFBD42D91}" type="sibTrans" cxnId="{3E1BA2AE-6F24-4913-A34B-8C4EFA00F8E5}">
      <dgm:prSet/>
      <dgm:spPr/>
      <dgm:t>
        <a:bodyPr/>
        <a:lstStyle/>
        <a:p>
          <a:endParaRPr lang="en-US"/>
        </a:p>
      </dgm:t>
    </dgm:pt>
    <dgm:pt modelId="{35D70B19-7BE5-48EA-8D5C-DE6271F3923A}">
      <dgm:prSet/>
      <dgm:spPr/>
      <dgm:t>
        <a:bodyPr/>
        <a:lstStyle/>
        <a:p>
          <a:r>
            <a:rPr lang="nl-NL"/>
            <a:t>‘’Je kan van een afstand al zien of een dier ziek is.’’</a:t>
          </a:r>
          <a:endParaRPr lang="en-US"/>
        </a:p>
      </dgm:t>
    </dgm:pt>
    <dgm:pt modelId="{F15D7857-E46A-44F3-9CD0-1EF8839B3FAA}" type="parTrans" cxnId="{6F146EB7-3C47-4150-80DD-69B4ADBC3DD0}">
      <dgm:prSet/>
      <dgm:spPr/>
      <dgm:t>
        <a:bodyPr/>
        <a:lstStyle/>
        <a:p>
          <a:endParaRPr lang="en-US"/>
        </a:p>
      </dgm:t>
    </dgm:pt>
    <dgm:pt modelId="{D9FFCAD4-32FE-43C5-91C4-D9783AD4ED13}" type="sibTrans" cxnId="{6F146EB7-3C47-4150-80DD-69B4ADBC3DD0}">
      <dgm:prSet/>
      <dgm:spPr/>
      <dgm:t>
        <a:bodyPr/>
        <a:lstStyle/>
        <a:p>
          <a:endParaRPr lang="en-US"/>
        </a:p>
      </dgm:t>
    </dgm:pt>
    <dgm:pt modelId="{C09ED118-8F3E-4A22-A8EE-0B554E6A83FF}">
      <dgm:prSet/>
      <dgm:spPr/>
      <dgm:t>
        <a:bodyPr/>
        <a:lstStyle/>
        <a:p>
          <a:r>
            <a:rPr lang="nl-NL"/>
            <a:t>‘’Als een dier chronisch ziek is, duurt dit maar een paar dagen.’’</a:t>
          </a:r>
          <a:endParaRPr lang="en-US"/>
        </a:p>
      </dgm:t>
    </dgm:pt>
    <dgm:pt modelId="{A046E719-7E68-4354-9E81-4D4AF16107C7}" type="parTrans" cxnId="{FA14EC2F-9F5F-44EB-A7EA-F6F819CC9DCE}">
      <dgm:prSet/>
      <dgm:spPr/>
      <dgm:t>
        <a:bodyPr/>
        <a:lstStyle/>
        <a:p>
          <a:endParaRPr lang="en-US"/>
        </a:p>
      </dgm:t>
    </dgm:pt>
    <dgm:pt modelId="{EDFA0386-781E-48AB-AF1F-DD3C9F5EB388}" type="sibTrans" cxnId="{FA14EC2F-9F5F-44EB-A7EA-F6F819CC9DCE}">
      <dgm:prSet/>
      <dgm:spPr/>
      <dgm:t>
        <a:bodyPr/>
        <a:lstStyle/>
        <a:p>
          <a:endParaRPr lang="en-US"/>
        </a:p>
      </dgm:t>
    </dgm:pt>
    <dgm:pt modelId="{CE01ED09-FE13-CC44-82AA-D4B5BECD5443}" type="pres">
      <dgm:prSet presAssocID="{350B10EA-C4D7-4826-A833-C8B3245246A9}" presName="Name0" presStyleCnt="0">
        <dgm:presLayoutVars>
          <dgm:dir/>
          <dgm:animLvl val="lvl"/>
          <dgm:resizeHandles val="exact"/>
        </dgm:presLayoutVars>
      </dgm:prSet>
      <dgm:spPr/>
    </dgm:pt>
    <dgm:pt modelId="{DFB84BE7-190B-CA47-8A6B-FE071061D801}" type="pres">
      <dgm:prSet presAssocID="{C09ED118-8F3E-4A22-A8EE-0B554E6A83FF}" presName="boxAndChildren" presStyleCnt="0"/>
      <dgm:spPr/>
    </dgm:pt>
    <dgm:pt modelId="{0F8DCC06-5133-0148-B880-6CD1F7C59D1C}" type="pres">
      <dgm:prSet presAssocID="{C09ED118-8F3E-4A22-A8EE-0B554E6A83FF}" presName="parentTextBox" presStyleLbl="node1" presStyleIdx="0" presStyleCnt="3"/>
      <dgm:spPr/>
    </dgm:pt>
    <dgm:pt modelId="{6CFD6A58-11BE-6E4F-892D-D41E663775A1}" type="pres">
      <dgm:prSet presAssocID="{D9FFCAD4-32FE-43C5-91C4-D9783AD4ED13}" presName="sp" presStyleCnt="0"/>
      <dgm:spPr/>
    </dgm:pt>
    <dgm:pt modelId="{75C7E8F0-38B4-E14B-8B35-AC71B14F959C}" type="pres">
      <dgm:prSet presAssocID="{35D70B19-7BE5-48EA-8D5C-DE6271F3923A}" presName="arrowAndChildren" presStyleCnt="0"/>
      <dgm:spPr/>
    </dgm:pt>
    <dgm:pt modelId="{FF0D2005-82B1-E447-B3D8-867674DFE1A5}" type="pres">
      <dgm:prSet presAssocID="{35D70B19-7BE5-48EA-8D5C-DE6271F3923A}" presName="parentTextArrow" presStyleLbl="node1" presStyleIdx="1" presStyleCnt="3"/>
      <dgm:spPr/>
    </dgm:pt>
    <dgm:pt modelId="{4595C6D2-277F-3941-A153-3642D2778564}" type="pres">
      <dgm:prSet presAssocID="{F506EED0-B91D-4A5C-A78E-DC7EFBD42D91}" presName="sp" presStyleCnt="0"/>
      <dgm:spPr/>
    </dgm:pt>
    <dgm:pt modelId="{0A534E96-20BE-F747-9B4A-8CF6EB0F14E6}" type="pres">
      <dgm:prSet presAssocID="{AE061119-C49E-4A49-8CB9-F60FEBCA62B2}" presName="arrowAndChildren" presStyleCnt="0"/>
      <dgm:spPr/>
    </dgm:pt>
    <dgm:pt modelId="{5AFE89F1-C670-4B40-BB1F-ACA624F23BCD}" type="pres">
      <dgm:prSet presAssocID="{AE061119-C49E-4A49-8CB9-F60FEBCA62B2}" presName="parentTextArrow" presStyleLbl="node1" presStyleIdx="2" presStyleCnt="3"/>
      <dgm:spPr/>
    </dgm:pt>
  </dgm:ptLst>
  <dgm:cxnLst>
    <dgm:cxn modelId="{8A66B20C-8C1C-D040-9CF5-32C8B14FC232}" type="presOf" srcId="{AE061119-C49E-4A49-8CB9-F60FEBCA62B2}" destId="{5AFE89F1-C670-4B40-BB1F-ACA624F23BCD}" srcOrd="0" destOrd="0" presId="urn:microsoft.com/office/officeart/2005/8/layout/process4"/>
    <dgm:cxn modelId="{7DE34C2E-84A6-8248-B3EA-F622924AC299}" type="presOf" srcId="{35D70B19-7BE5-48EA-8D5C-DE6271F3923A}" destId="{FF0D2005-82B1-E447-B3D8-867674DFE1A5}" srcOrd="0" destOrd="0" presId="urn:microsoft.com/office/officeart/2005/8/layout/process4"/>
    <dgm:cxn modelId="{FA14EC2F-9F5F-44EB-A7EA-F6F819CC9DCE}" srcId="{350B10EA-C4D7-4826-A833-C8B3245246A9}" destId="{C09ED118-8F3E-4A22-A8EE-0B554E6A83FF}" srcOrd="2" destOrd="0" parTransId="{A046E719-7E68-4354-9E81-4D4AF16107C7}" sibTransId="{EDFA0386-781E-48AB-AF1F-DD3C9F5EB388}"/>
    <dgm:cxn modelId="{3E1BA2AE-6F24-4913-A34B-8C4EFA00F8E5}" srcId="{350B10EA-C4D7-4826-A833-C8B3245246A9}" destId="{AE061119-C49E-4A49-8CB9-F60FEBCA62B2}" srcOrd="0" destOrd="0" parTransId="{3BEB38DE-9A61-4B51-A78E-79062CCFB137}" sibTransId="{F506EED0-B91D-4A5C-A78E-DC7EFBD42D91}"/>
    <dgm:cxn modelId="{6F146EB7-3C47-4150-80DD-69B4ADBC3DD0}" srcId="{350B10EA-C4D7-4826-A833-C8B3245246A9}" destId="{35D70B19-7BE5-48EA-8D5C-DE6271F3923A}" srcOrd="1" destOrd="0" parTransId="{F15D7857-E46A-44F3-9CD0-1EF8839B3FAA}" sibTransId="{D9FFCAD4-32FE-43C5-91C4-D9783AD4ED13}"/>
    <dgm:cxn modelId="{627B72DE-D69E-1049-8C73-5BB6042E91FA}" type="presOf" srcId="{350B10EA-C4D7-4826-A833-C8B3245246A9}" destId="{CE01ED09-FE13-CC44-82AA-D4B5BECD5443}" srcOrd="0" destOrd="0" presId="urn:microsoft.com/office/officeart/2005/8/layout/process4"/>
    <dgm:cxn modelId="{029B11FF-0921-D143-9ED5-F0B6EFDBF85E}" type="presOf" srcId="{C09ED118-8F3E-4A22-A8EE-0B554E6A83FF}" destId="{0F8DCC06-5133-0148-B880-6CD1F7C59D1C}" srcOrd="0" destOrd="0" presId="urn:microsoft.com/office/officeart/2005/8/layout/process4"/>
    <dgm:cxn modelId="{F4E198A6-6317-3741-B3E5-2096ED3B7722}" type="presParOf" srcId="{CE01ED09-FE13-CC44-82AA-D4B5BECD5443}" destId="{DFB84BE7-190B-CA47-8A6B-FE071061D801}" srcOrd="0" destOrd="0" presId="urn:microsoft.com/office/officeart/2005/8/layout/process4"/>
    <dgm:cxn modelId="{F3E21E30-8519-5642-8057-49E4D9ADF30F}" type="presParOf" srcId="{DFB84BE7-190B-CA47-8A6B-FE071061D801}" destId="{0F8DCC06-5133-0148-B880-6CD1F7C59D1C}" srcOrd="0" destOrd="0" presId="urn:microsoft.com/office/officeart/2005/8/layout/process4"/>
    <dgm:cxn modelId="{8CD4F110-85A5-0C4E-B10B-950992132E64}" type="presParOf" srcId="{CE01ED09-FE13-CC44-82AA-D4B5BECD5443}" destId="{6CFD6A58-11BE-6E4F-892D-D41E663775A1}" srcOrd="1" destOrd="0" presId="urn:microsoft.com/office/officeart/2005/8/layout/process4"/>
    <dgm:cxn modelId="{B0C7F416-F551-8044-916A-A9FA60E0ED20}" type="presParOf" srcId="{CE01ED09-FE13-CC44-82AA-D4B5BECD5443}" destId="{75C7E8F0-38B4-E14B-8B35-AC71B14F959C}" srcOrd="2" destOrd="0" presId="urn:microsoft.com/office/officeart/2005/8/layout/process4"/>
    <dgm:cxn modelId="{56125165-266E-AF41-B035-EC460D7119FB}" type="presParOf" srcId="{75C7E8F0-38B4-E14B-8B35-AC71B14F959C}" destId="{FF0D2005-82B1-E447-B3D8-867674DFE1A5}" srcOrd="0" destOrd="0" presId="urn:microsoft.com/office/officeart/2005/8/layout/process4"/>
    <dgm:cxn modelId="{EF907E69-0023-1948-8CE5-F5C1A4CBE55F}" type="presParOf" srcId="{CE01ED09-FE13-CC44-82AA-D4B5BECD5443}" destId="{4595C6D2-277F-3941-A153-3642D2778564}" srcOrd="3" destOrd="0" presId="urn:microsoft.com/office/officeart/2005/8/layout/process4"/>
    <dgm:cxn modelId="{FDA7E604-8849-2743-BD63-5E4F8879753E}" type="presParOf" srcId="{CE01ED09-FE13-CC44-82AA-D4B5BECD5443}" destId="{0A534E96-20BE-F747-9B4A-8CF6EB0F14E6}" srcOrd="4" destOrd="0" presId="urn:microsoft.com/office/officeart/2005/8/layout/process4"/>
    <dgm:cxn modelId="{F2A4B7E7-D7AC-3E47-A40D-580FFF9AAEBA}" type="presParOf" srcId="{0A534E96-20BE-F747-9B4A-8CF6EB0F14E6}" destId="{5AFE89F1-C670-4B40-BB1F-ACA624F23BC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6A8BFC-83A1-44B5-9737-FEE54ACB860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1095078-FD12-42DD-9122-60CB354CCC15}">
      <dgm:prSet/>
      <dgm:spPr/>
      <dgm:t>
        <a:bodyPr/>
        <a:lstStyle/>
        <a:p>
          <a:pPr>
            <a:defRPr cap="all"/>
          </a:pPr>
          <a:r>
            <a:rPr lang="nl-NL" b="0" baseline="0"/>
            <a:t>Verslag</a:t>
          </a:r>
          <a:endParaRPr lang="en-US"/>
        </a:p>
      </dgm:t>
    </dgm:pt>
    <dgm:pt modelId="{333DC2D1-394E-49DB-8F80-A1E5A4EFBF26}" type="parTrans" cxnId="{78B5A746-7F1A-4E20-A615-ED4E35E75F1F}">
      <dgm:prSet/>
      <dgm:spPr/>
      <dgm:t>
        <a:bodyPr/>
        <a:lstStyle/>
        <a:p>
          <a:endParaRPr lang="en-US"/>
        </a:p>
      </dgm:t>
    </dgm:pt>
    <dgm:pt modelId="{D99B5FE9-5882-4C77-9C95-10AE5470C7B4}" type="sibTrans" cxnId="{78B5A746-7F1A-4E20-A615-ED4E35E75F1F}">
      <dgm:prSet/>
      <dgm:spPr/>
      <dgm:t>
        <a:bodyPr/>
        <a:lstStyle/>
        <a:p>
          <a:endParaRPr lang="en-US"/>
        </a:p>
      </dgm:t>
    </dgm:pt>
    <dgm:pt modelId="{058267F1-F8DA-4C36-A029-5F7D4424C25A}">
      <dgm:prSet/>
      <dgm:spPr/>
      <dgm:t>
        <a:bodyPr/>
        <a:lstStyle/>
        <a:p>
          <a:pPr>
            <a:defRPr cap="all"/>
          </a:pPr>
          <a:r>
            <a:rPr lang="nl-NL" b="0" baseline="0"/>
            <a:t>Telt voor de helft mee met je cijfer</a:t>
          </a:r>
          <a:endParaRPr lang="en-US" dirty="0"/>
        </a:p>
      </dgm:t>
    </dgm:pt>
    <dgm:pt modelId="{0CD2A7DC-AA06-41CD-B817-9A54B82D9FC4}" type="parTrans" cxnId="{3992DD41-57E6-4B76-90F1-EC6C9BB48ADD}">
      <dgm:prSet/>
      <dgm:spPr/>
      <dgm:t>
        <a:bodyPr/>
        <a:lstStyle/>
        <a:p>
          <a:endParaRPr lang="en-US"/>
        </a:p>
      </dgm:t>
    </dgm:pt>
    <dgm:pt modelId="{35305B44-2380-4EE3-81A6-E9FDC370EA51}" type="sibTrans" cxnId="{3992DD41-57E6-4B76-90F1-EC6C9BB48ADD}">
      <dgm:prSet/>
      <dgm:spPr/>
      <dgm:t>
        <a:bodyPr/>
        <a:lstStyle/>
        <a:p>
          <a:endParaRPr lang="en-US"/>
        </a:p>
      </dgm:t>
    </dgm:pt>
    <dgm:pt modelId="{EEDB0428-F64D-485B-8940-CB5E118E7C66}">
      <dgm:prSet/>
      <dgm:spPr/>
      <dgm:t>
        <a:bodyPr/>
        <a:lstStyle/>
        <a:p>
          <a:pPr>
            <a:defRPr cap="all"/>
          </a:pPr>
          <a:r>
            <a:rPr lang="nl-NL" b="0" baseline="0"/>
            <a:t>Komende weken de tijd voor</a:t>
          </a:r>
          <a:endParaRPr lang="en-US"/>
        </a:p>
      </dgm:t>
    </dgm:pt>
    <dgm:pt modelId="{CE2E7A45-2AAF-4597-A14A-5339D00E6650}" type="parTrans" cxnId="{6CA44088-0405-41E1-9B17-B0A7D8E0750A}">
      <dgm:prSet/>
      <dgm:spPr/>
      <dgm:t>
        <a:bodyPr/>
        <a:lstStyle/>
        <a:p>
          <a:endParaRPr lang="en-US"/>
        </a:p>
      </dgm:t>
    </dgm:pt>
    <dgm:pt modelId="{2B060FDE-D04C-4250-A0D3-D05E49D8DD60}" type="sibTrans" cxnId="{6CA44088-0405-41E1-9B17-B0A7D8E0750A}">
      <dgm:prSet/>
      <dgm:spPr/>
      <dgm:t>
        <a:bodyPr/>
        <a:lstStyle/>
        <a:p>
          <a:endParaRPr lang="en-US"/>
        </a:p>
      </dgm:t>
    </dgm:pt>
    <dgm:pt modelId="{F3396BB8-B12A-42B5-ABD4-133309F29A4E}" type="pres">
      <dgm:prSet presAssocID="{4D6A8BFC-83A1-44B5-9737-FEE54ACB860F}" presName="root" presStyleCnt="0">
        <dgm:presLayoutVars>
          <dgm:dir/>
          <dgm:resizeHandles val="exact"/>
        </dgm:presLayoutVars>
      </dgm:prSet>
      <dgm:spPr/>
    </dgm:pt>
    <dgm:pt modelId="{5E1F595C-AA8E-456D-81B6-A377BF4BF078}" type="pres">
      <dgm:prSet presAssocID="{A1095078-FD12-42DD-9122-60CB354CCC15}" presName="compNode" presStyleCnt="0"/>
      <dgm:spPr/>
    </dgm:pt>
    <dgm:pt modelId="{F497EB95-66AF-4394-9D7C-7303BCD78C84}" type="pres">
      <dgm:prSet presAssocID="{A1095078-FD12-42DD-9122-60CB354CCC15}" presName="iconBgRect" presStyleLbl="bgShp" presStyleIdx="0" presStyleCnt="3"/>
      <dgm:spPr/>
    </dgm:pt>
    <dgm:pt modelId="{28BA6397-C18D-4542-8770-133C917754BC}" type="pres">
      <dgm:prSet presAssocID="{A1095078-FD12-42DD-9122-60CB354CCC1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ier"/>
        </a:ext>
      </dgm:extLst>
    </dgm:pt>
    <dgm:pt modelId="{4347DA53-5A56-456A-A844-38F3BA506608}" type="pres">
      <dgm:prSet presAssocID="{A1095078-FD12-42DD-9122-60CB354CCC15}" presName="spaceRect" presStyleCnt="0"/>
      <dgm:spPr/>
    </dgm:pt>
    <dgm:pt modelId="{12F03A80-47E6-44D3-965A-FD5A58BCCF32}" type="pres">
      <dgm:prSet presAssocID="{A1095078-FD12-42DD-9122-60CB354CCC15}" presName="textRect" presStyleLbl="revTx" presStyleIdx="0" presStyleCnt="3">
        <dgm:presLayoutVars>
          <dgm:chMax val="1"/>
          <dgm:chPref val="1"/>
        </dgm:presLayoutVars>
      </dgm:prSet>
      <dgm:spPr/>
    </dgm:pt>
    <dgm:pt modelId="{FBC726B9-A20C-4193-859F-CBAB562103C8}" type="pres">
      <dgm:prSet presAssocID="{D99B5FE9-5882-4C77-9C95-10AE5470C7B4}" presName="sibTrans" presStyleCnt="0"/>
      <dgm:spPr/>
    </dgm:pt>
    <dgm:pt modelId="{839E7C3C-BFEE-4B5A-8A83-8F1A87D40D0C}" type="pres">
      <dgm:prSet presAssocID="{058267F1-F8DA-4C36-A029-5F7D4424C25A}" presName="compNode" presStyleCnt="0"/>
      <dgm:spPr/>
    </dgm:pt>
    <dgm:pt modelId="{BD0A45A5-21A7-40CF-91D1-F0773D93E6E4}" type="pres">
      <dgm:prSet presAssocID="{058267F1-F8DA-4C36-A029-5F7D4424C25A}" presName="iconBgRect" presStyleLbl="bgShp" presStyleIdx="1" presStyleCnt="3"/>
      <dgm:spPr/>
    </dgm:pt>
    <dgm:pt modelId="{B1C666C2-D672-456D-AE6A-2DFE2075EA4E}" type="pres">
      <dgm:prSet presAssocID="{058267F1-F8DA-4C36-A029-5F7D4424C25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 10 silhouet"/>
        </a:ext>
      </dgm:extLst>
    </dgm:pt>
    <dgm:pt modelId="{A5C0BBAD-748A-41B2-AE09-22D6E07F6A7A}" type="pres">
      <dgm:prSet presAssocID="{058267F1-F8DA-4C36-A029-5F7D4424C25A}" presName="spaceRect" presStyleCnt="0"/>
      <dgm:spPr/>
    </dgm:pt>
    <dgm:pt modelId="{C9149165-A157-4EE6-AAF4-3B86AB998587}" type="pres">
      <dgm:prSet presAssocID="{058267F1-F8DA-4C36-A029-5F7D4424C25A}" presName="textRect" presStyleLbl="revTx" presStyleIdx="1" presStyleCnt="3">
        <dgm:presLayoutVars>
          <dgm:chMax val="1"/>
          <dgm:chPref val="1"/>
        </dgm:presLayoutVars>
      </dgm:prSet>
      <dgm:spPr/>
    </dgm:pt>
    <dgm:pt modelId="{AFD3B27D-8923-44DC-BD17-039C636159C5}" type="pres">
      <dgm:prSet presAssocID="{35305B44-2380-4EE3-81A6-E9FDC370EA51}" presName="sibTrans" presStyleCnt="0"/>
      <dgm:spPr/>
    </dgm:pt>
    <dgm:pt modelId="{A6E4EAD4-B704-4367-806E-115CDA7172E3}" type="pres">
      <dgm:prSet presAssocID="{EEDB0428-F64D-485B-8940-CB5E118E7C66}" presName="compNode" presStyleCnt="0"/>
      <dgm:spPr/>
    </dgm:pt>
    <dgm:pt modelId="{1F34ED16-5BFB-43D2-8DC6-400FFCB0F774}" type="pres">
      <dgm:prSet presAssocID="{EEDB0428-F64D-485B-8940-CB5E118E7C66}" presName="iconBgRect" presStyleLbl="bgShp" presStyleIdx="2" presStyleCnt="3"/>
      <dgm:spPr/>
    </dgm:pt>
    <dgm:pt modelId="{AE41A105-73A9-4529-A6A5-6245B53277E3}" type="pres">
      <dgm:prSet presAssocID="{EEDB0428-F64D-485B-8940-CB5E118E7C6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CBE77513-20FB-4260-A75A-5359E75DED6F}" type="pres">
      <dgm:prSet presAssocID="{EEDB0428-F64D-485B-8940-CB5E118E7C66}" presName="spaceRect" presStyleCnt="0"/>
      <dgm:spPr/>
    </dgm:pt>
    <dgm:pt modelId="{B3C6CDD1-1443-48F0-A2E0-DFC135889646}" type="pres">
      <dgm:prSet presAssocID="{EEDB0428-F64D-485B-8940-CB5E118E7C6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1906019-4231-4B19-A2E9-2C018200F672}" type="presOf" srcId="{A1095078-FD12-42DD-9122-60CB354CCC15}" destId="{12F03A80-47E6-44D3-965A-FD5A58BCCF32}" srcOrd="0" destOrd="0" presId="urn:microsoft.com/office/officeart/2018/5/layout/IconCircleLabelList"/>
    <dgm:cxn modelId="{39E00A26-50BD-4990-88B0-A9350DA22985}" type="presOf" srcId="{058267F1-F8DA-4C36-A029-5F7D4424C25A}" destId="{C9149165-A157-4EE6-AAF4-3B86AB998587}" srcOrd="0" destOrd="0" presId="urn:microsoft.com/office/officeart/2018/5/layout/IconCircleLabelList"/>
    <dgm:cxn modelId="{A2630D3E-BB41-4B18-9E5E-117FA9F5276A}" type="presOf" srcId="{EEDB0428-F64D-485B-8940-CB5E118E7C66}" destId="{B3C6CDD1-1443-48F0-A2E0-DFC135889646}" srcOrd="0" destOrd="0" presId="urn:microsoft.com/office/officeart/2018/5/layout/IconCircleLabelList"/>
    <dgm:cxn modelId="{3992DD41-57E6-4B76-90F1-EC6C9BB48ADD}" srcId="{4D6A8BFC-83A1-44B5-9737-FEE54ACB860F}" destId="{058267F1-F8DA-4C36-A029-5F7D4424C25A}" srcOrd="1" destOrd="0" parTransId="{0CD2A7DC-AA06-41CD-B817-9A54B82D9FC4}" sibTransId="{35305B44-2380-4EE3-81A6-E9FDC370EA51}"/>
    <dgm:cxn modelId="{78B5A746-7F1A-4E20-A615-ED4E35E75F1F}" srcId="{4D6A8BFC-83A1-44B5-9737-FEE54ACB860F}" destId="{A1095078-FD12-42DD-9122-60CB354CCC15}" srcOrd="0" destOrd="0" parTransId="{333DC2D1-394E-49DB-8F80-A1E5A4EFBF26}" sibTransId="{D99B5FE9-5882-4C77-9C95-10AE5470C7B4}"/>
    <dgm:cxn modelId="{1F8B087F-6ED8-4DD1-860D-E74F7E4E8FAD}" type="presOf" srcId="{4D6A8BFC-83A1-44B5-9737-FEE54ACB860F}" destId="{F3396BB8-B12A-42B5-ABD4-133309F29A4E}" srcOrd="0" destOrd="0" presId="urn:microsoft.com/office/officeart/2018/5/layout/IconCircleLabelList"/>
    <dgm:cxn modelId="{6CA44088-0405-41E1-9B17-B0A7D8E0750A}" srcId="{4D6A8BFC-83A1-44B5-9737-FEE54ACB860F}" destId="{EEDB0428-F64D-485B-8940-CB5E118E7C66}" srcOrd="2" destOrd="0" parTransId="{CE2E7A45-2AAF-4597-A14A-5339D00E6650}" sibTransId="{2B060FDE-D04C-4250-A0D3-D05E49D8DD60}"/>
    <dgm:cxn modelId="{6118C4A8-CF09-4368-8CC5-1644EB1ECAE4}" type="presParOf" srcId="{F3396BB8-B12A-42B5-ABD4-133309F29A4E}" destId="{5E1F595C-AA8E-456D-81B6-A377BF4BF078}" srcOrd="0" destOrd="0" presId="urn:microsoft.com/office/officeart/2018/5/layout/IconCircleLabelList"/>
    <dgm:cxn modelId="{DD07BFA3-F5B1-4609-874B-658D623DBB80}" type="presParOf" srcId="{5E1F595C-AA8E-456D-81B6-A377BF4BF078}" destId="{F497EB95-66AF-4394-9D7C-7303BCD78C84}" srcOrd="0" destOrd="0" presId="urn:microsoft.com/office/officeart/2018/5/layout/IconCircleLabelList"/>
    <dgm:cxn modelId="{374CB167-BAEA-4337-B80B-1CEFBC6A04C9}" type="presParOf" srcId="{5E1F595C-AA8E-456D-81B6-A377BF4BF078}" destId="{28BA6397-C18D-4542-8770-133C917754BC}" srcOrd="1" destOrd="0" presId="urn:microsoft.com/office/officeart/2018/5/layout/IconCircleLabelList"/>
    <dgm:cxn modelId="{023E3019-A101-439F-8F40-4D3F11177C2E}" type="presParOf" srcId="{5E1F595C-AA8E-456D-81B6-A377BF4BF078}" destId="{4347DA53-5A56-456A-A844-38F3BA506608}" srcOrd="2" destOrd="0" presId="urn:microsoft.com/office/officeart/2018/5/layout/IconCircleLabelList"/>
    <dgm:cxn modelId="{3EB82AAD-0D95-451B-A930-B8C5B7527454}" type="presParOf" srcId="{5E1F595C-AA8E-456D-81B6-A377BF4BF078}" destId="{12F03A80-47E6-44D3-965A-FD5A58BCCF32}" srcOrd="3" destOrd="0" presId="urn:microsoft.com/office/officeart/2018/5/layout/IconCircleLabelList"/>
    <dgm:cxn modelId="{01990872-AD2B-45DE-BB3A-338AEF6815EE}" type="presParOf" srcId="{F3396BB8-B12A-42B5-ABD4-133309F29A4E}" destId="{FBC726B9-A20C-4193-859F-CBAB562103C8}" srcOrd="1" destOrd="0" presId="urn:microsoft.com/office/officeart/2018/5/layout/IconCircleLabelList"/>
    <dgm:cxn modelId="{DEE9921C-F834-4BAA-A2ED-C2E8D42598E4}" type="presParOf" srcId="{F3396BB8-B12A-42B5-ABD4-133309F29A4E}" destId="{839E7C3C-BFEE-4B5A-8A83-8F1A87D40D0C}" srcOrd="2" destOrd="0" presId="urn:microsoft.com/office/officeart/2018/5/layout/IconCircleLabelList"/>
    <dgm:cxn modelId="{E080FD86-B070-405C-BDB9-F11589FFF835}" type="presParOf" srcId="{839E7C3C-BFEE-4B5A-8A83-8F1A87D40D0C}" destId="{BD0A45A5-21A7-40CF-91D1-F0773D93E6E4}" srcOrd="0" destOrd="0" presId="urn:microsoft.com/office/officeart/2018/5/layout/IconCircleLabelList"/>
    <dgm:cxn modelId="{F9D9AED0-6894-4AE2-9088-355052211F7C}" type="presParOf" srcId="{839E7C3C-BFEE-4B5A-8A83-8F1A87D40D0C}" destId="{B1C666C2-D672-456D-AE6A-2DFE2075EA4E}" srcOrd="1" destOrd="0" presId="urn:microsoft.com/office/officeart/2018/5/layout/IconCircleLabelList"/>
    <dgm:cxn modelId="{092D1717-7A99-4C65-86BE-882E82759F8B}" type="presParOf" srcId="{839E7C3C-BFEE-4B5A-8A83-8F1A87D40D0C}" destId="{A5C0BBAD-748A-41B2-AE09-22D6E07F6A7A}" srcOrd="2" destOrd="0" presId="urn:microsoft.com/office/officeart/2018/5/layout/IconCircleLabelList"/>
    <dgm:cxn modelId="{FF9D9767-049B-41A8-884B-0A628A7E5B4C}" type="presParOf" srcId="{839E7C3C-BFEE-4B5A-8A83-8F1A87D40D0C}" destId="{C9149165-A157-4EE6-AAF4-3B86AB998587}" srcOrd="3" destOrd="0" presId="urn:microsoft.com/office/officeart/2018/5/layout/IconCircleLabelList"/>
    <dgm:cxn modelId="{DF3E279A-6F8B-40CA-A248-BDF34B106711}" type="presParOf" srcId="{F3396BB8-B12A-42B5-ABD4-133309F29A4E}" destId="{AFD3B27D-8923-44DC-BD17-039C636159C5}" srcOrd="3" destOrd="0" presId="urn:microsoft.com/office/officeart/2018/5/layout/IconCircleLabelList"/>
    <dgm:cxn modelId="{C3080002-1D5C-4C28-B3FA-4843D4852133}" type="presParOf" srcId="{F3396BB8-B12A-42B5-ABD4-133309F29A4E}" destId="{A6E4EAD4-B704-4367-806E-115CDA7172E3}" srcOrd="4" destOrd="0" presId="urn:microsoft.com/office/officeart/2018/5/layout/IconCircleLabelList"/>
    <dgm:cxn modelId="{95E79A27-DDF8-4FB5-92A7-04666071F80B}" type="presParOf" srcId="{A6E4EAD4-B704-4367-806E-115CDA7172E3}" destId="{1F34ED16-5BFB-43D2-8DC6-400FFCB0F774}" srcOrd="0" destOrd="0" presId="urn:microsoft.com/office/officeart/2018/5/layout/IconCircleLabelList"/>
    <dgm:cxn modelId="{7C4B546C-F59D-4D90-93B9-D64336DA1EFD}" type="presParOf" srcId="{A6E4EAD4-B704-4367-806E-115CDA7172E3}" destId="{AE41A105-73A9-4529-A6A5-6245B53277E3}" srcOrd="1" destOrd="0" presId="urn:microsoft.com/office/officeart/2018/5/layout/IconCircleLabelList"/>
    <dgm:cxn modelId="{BE74316E-1814-4542-AEBD-0BD019EC6661}" type="presParOf" srcId="{A6E4EAD4-B704-4367-806E-115CDA7172E3}" destId="{CBE77513-20FB-4260-A75A-5359E75DED6F}" srcOrd="2" destOrd="0" presId="urn:microsoft.com/office/officeart/2018/5/layout/IconCircleLabelList"/>
    <dgm:cxn modelId="{F6F87F8F-C424-4BF5-8A64-7A9C8BFA8B7B}" type="presParOf" srcId="{A6E4EAD4-B704-4367-806E-115CDA7172E3}" destId="{B3C6CDD1-1443-48F0-A2E0-DFC13588964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ECD3A-D8AD-414D-9062-463348B2CE0E}">
      <dsp:nvSpPr>
        <dsp:cNvPr id="0" name=""/>
        <dsp:cNvSpPr/>
      </dsp:nvSpPr>
      <dsp:spPr>
        <a:xfrm>
          <a:off x="0" y="1803945"/>
          <a:ext cx="507682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FB9289-A32C-FB44-B397-47AFBF1A500E}">
      <dsp:nvSpPr>
        <dsp:cNvPr id="0" name=""/>
        <dsp:cNvSpPr/>
      </dsp:nvSpPr>
      <dsp:spPr>
        <a:xfrm>
          <a:off x="253841" y="1597305"/>
          <a:ext cx="3553778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324" tIns="0" rIns="13432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0" kern="1200" baseline="0"/>
            <a:t>Gezondheidskenmerken observeren</a:t>
          </a:r>
          <a:endParaRPr lang="en-US" sz="1400" kern="1200"/>
        </a:p>
      </dsp:txBody>
      <dsp:txXfrm>
        <a:off x="274016" y="1617480"/>
        <a:ext cx="3513428" cy="372930"/>
      </dsp:txXfrm>
    </dsp:sp>
    <dsp:sp modelId="{A869AA62-2703-2743-BBA0-7A8B33A67807}">
      <dsp:nvSpPr>
        <dsp:cNvPr id="0" name=""/>
        <dsp:cNvSpPr/>
      </dsp:nvSpPr>
      <dsp:spPr>
        <a:xfrm>
          <a:off x="0" y="2438985"/>
          <a:ext cx="507682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5FD653-AC15-4A4B-B535-9FF7AFCAF089}">
      <dsp:nvSpPr>
        <dsp:cNvPr id="0" name=""/>
        <dsp:cNvSpPr/>
      </dsp:nvSpPr>
      <dsp:spPr>
        <a:xfrm>
          <a:off x="253841" y="2232345"/>
          <a:ext cx="3553778" cy="413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324" tIns="0" rIns="13432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0" kern="1200" baseline="0"/>
            <a:t>Onderzoeken van een dier</a:t>
          </a:r>
          <a:endParaRPr lang="en-US" sz="1400" kern="1200"/>
        </a:p>
      </dsp:txBody>
      <dsp:txXfrm>
        <a:off x="274016" y="2252520"/>
        <a:ext cx="3513428" cy="372930"/>
      </dsp:txXfrm>
    </dsp:sp>
    <dsp:sp modelId="{682CBE3C-79AF-A843-B2C4-8653437A3398}">
      <dsp:nvSpPr>
        <dsp:cNvPr id="0" name=""/>
        <dsp:cNvSpPr/>
      </dsp:nvSpPr>
      <dsp:spPr>
        <a:xfrm>
          <a:off x="0" y="3074025"/>
          <a:ext cx="507682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132CFF-C5B0-4C4E-BA75-64E10432A871}">
      <dsp:nvSpPr>
        <dsp:cNvPr id="0" name=""/>
        <dsp:cNvSpPr/>
      </dsp:nvSpPr>
      <dsp:spPr>
        <a:xfrm>
          <a:off x="253841" y="2867385"/>
          <a:ext cx="3553778" cy="413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324" tIns="0" rIns="13432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0" kern="1200" baseline="0"/>
            <a:t>Een ziek dier </a:t>
          </a:r>
          <a:endParaRPr lang="en-US" sz="1400" kern="1200"/>
        </a:p>
      </dsp:txBody>
      <dsp:txXfrm>
        <a:off x="274016" y="2887560"/>
        <a:ext cx="3513428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033C0-6DFE-9944-BDE7-9CD94E430F95}">
      <dsp:nvSpPr>
        <dsp:cNvPr id="0" name=""/>
        <dsp:cNvSpPr/>
      </dsp:nvSpPr>
      <dsp:spPr>
        <a:xfrm>
          <a:off x="0" y="38865"/>
          <a:ext cx="5076826" cy="1193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0" kern="1200" baseline="0"/>
            <a:t>Je weet waar je op let als je een dier gaat observeren</a:t>
          </a:r>
          <a:endParaRPr lang="en-US" sz="2000" kern="1200"/>
        </a:p>
      </dsp:txBody>
      <dsp:txXfrm>
        <a:off x="58257" y="97122"/>
        <a:ext cx="4960312" cy="1076886"/>
      </dsp:txXfrm>
    </dsp:sp>
    <dsp:sp modelId="{C0CB51CD-D859-A647-A6ED-33714D849B18}">
      <dsp:nvSpPr>
        <dsp:cNvPr id="0" name=""/>
        <dsp:cNvSpPr/>
      </dsp:nvSpPr>
      <dsp:spPr>
        <a:xfrm>
          <a:off x="0" y="1289865"/>
          <a:ext cx="5076826" cy="1193400"/>
        </a:xfrm>
        <a:prstGeom prst="roundRect">
          <a:avLst/>
        </a:prstGeom>
        <a:solidFill>
          <a:schemeClr val="accent2">
            <a:hueOff val="-265628"/>
            <a:satOff val="4257"/>
            <a:lumOff val="38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0" kern="1200" baseline="0"/>
            <a:t>Je weet wat je controleert op afstand als je een dier gaat observeren</a:t>
          </a:r>
          <a:endParaRPr lang="en-US" sz="2000" kern="1200"/>
        </a:p>
      </dsp:txBody>
      <dsp:txXfrm>
        <a:off x="58257" y="1348122"/>
        <a:ext cx="4960312" cy="1076886"/>
      </dsp:txXfrm>
    </dsp:sp>
    <dsp:sp modelId="{5F3BB191-798E-9A47-8584-AA46A6E1AA60}">
      <dsp:nvSpPr>
        <dsp:cNvPr id="0" name=""/>
        <dsp:cNvSpPr/>
      </dsp:nvSpPr>
      <dsp:spPr>
        <a:xfrm>
          <a:off x="0" y="2540865"/>
          <a:ext cx="5076826" cy="1193400"/>
        </a:xfrm>
        <a:prstGeom prst="roundRect">
          <a:avLst/>
        </a:prstGeom>
        <a:solidFill>
          <a:schemeClr val="accent2">
            <a:hueOff val="-531255"/>
            <a:satOff val="8513"/>
            <a:lumOff val="77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0" kern="1200" baseline="0"/>
            <a:t>Je weet wat je controleert als je dichtbij je dier gaat observeren</a:t>
          </a:r>
          <a:endParaRPr lang="en-US" sz="2000" kern="1200"/>
        </a:p>
      </dsp:txBody>
      <dsp:txXfrm>
        <a:off x="58257" y="2599122"/>
        <a:ext cx="4960312" cy="1076886"/>
      </dsp:txXfrm>
    </dsp:sp>
    <dsp:sp modelId="{1776B9F5-54B1-1A45-BF1D-AAF211B3DB43}">
      <dsp:nvSpPr>
        <dsp:cNvPr id="0" name=""/>
        <dsp:cNvSpPr/>
      </dsp:nvSpPr>
      <dsp:spPr>
        <a:xfrm>
          <a:off x="0" y="3791865"/>
          <a:ext cx="5076826" cy="1193400"/>
        </a:xfrm>
        <a:prstGeom prst="roundRect">
          <a:avLst/>
        </a:prstGeom>
        <a:solidFill>
          <a:schemeClr val="accent2">
            <a:hueOff val="-796883"/>
            <a:satOff val="12770"/>
            <a:lumOff val="1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0" kern="1200" baseline="0"/>
            <a:t>Je weet de kenmerken van een ziek dier te benoemen </a:t>
          </a:r>
          <a:endParaRPr lang="en-US" sz="2000" kern="1200"/>
        </a:p>
      </dsp:txBody>
      <dsp:txXfrm>
        <a:off x="58257" y="3850122"/>
        <a:ext cx="4960312" cy="10768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4BD67-A2CC-D540-8E70-96B921177206}">
      <dsp:nvSpPr>
        <dsp:cNvPr id="0" name=""/>
        <dsp:cNvSpPr/>
      </dsp:nvSpPr>
      <dsp:spPr>
        <a:xfrm>
          <a:off x="0" y="391665"/>
          <a:ext cx="5076826" cy="453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018" tIns="416560" rIns="39401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/>
            <a:t>Kennis van gedrag en biologie van het dier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/>
            <a:t>Hoe ziet een gezond dier eruit?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/>
            <a:t>Hoe gedraagt een gezond dier zich?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/>
            <a:t>Afwijkingen herkennen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/>
            <a:t>Controleren op gezondheidskenmerken</a:t>
          </a:r>
          <a:endParaRPr lang="en-US" sz="2000" kern="1200"/>
        </a:p>
      </dsp:txBody>
      <dsp:txXfrm>
        <a:off x="0" y="391665"/>
        <a:ext cx="5076826" cy="4536000"/>
      </dsp:txXfrm>
    </dsp:sp>
    <dsp:sp modelId="{6883D67A-BBA8-394B-B2AE-3AAC85352E6E}">
      <dsp:nvSpPr>
        <dsp:cNvPr id="0" name=""/>
        <dsp:cNvSpPr/>
      </dsp:nvSpPr>
      <dsp:spPr>
        <a:xfrm>
          <a:off x="253841" y="96465"/>
          <a:ext cx="3553778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324" tIns="0" rIns="13432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Op afstand:</a:t>
          </a:r>
          <a:endParaRPr lang="en-US" sz="2000" kern="1200"/>
        </a:p>
      </dsp:txBody>
      <dsp:txXfrm>
        <a:off x="282662" y="125286"/>
        <a:ext cx="3496136" cy="532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DCC06-5133-0148-B880-6CD1F7C59D1C}">
      <dsp:nvSpPr>
        <dsp:cNvPr id="0" name=""/>
        <dsp:cNvSpPr/>
      </dsp:nvSpPr>
      <dsp:spPr>
        <a:xfrm>
          <a:off x="0" y="2568044"/>
          <a:ext cx="8312785" cy="8428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‘’Als een dier chronisch ziek is, duurt dit maar een paar dagen.’’</a:t>
          </a:r>
          <a:endParaRPr lang="en-US" sz="2000" kern="1200"/>
        </a:p>
      </dsp:txBody>
      <dsp:txXfrm>
        <a:off x="0" y="2568044"/>
        <a:ext cx="8312785" cy="842889"/>
      </dsp:txXfrm>
    </dsp:sp>
    <dsp:sp modelId="{FF0D2005-82B1-E447-B3D8-867674DFE1A5}">
      <dsp:nvSpPr>
        <dsp:cNvPr id="0" name=""/>
        <dsp:cNvSpPr/>
      </dsp:nvSpPr>
      <dsp:spPr>
        <a:xfrm rot="10800000">
          <a:off x="0" y="1284323"/>
          <a:ext cx="8312785" cy="1296364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‘’Je kan van een afstand al zien of een dier ziek is.’’</a:t>
          </a:r>
          <a:endParaRPr lang="en-US" sz="2000" kern="1200"/>
        </a:p>
      </dsp:txBody>
      <dsp:txXfrm rot="10800000">
        <a:off x="0" y="1284323"/>
        <a:ext cx="8312785" cy="842338"/>
      </dsp:txXfrm>
    </dsp:sp>
    <dsp:sp modelId="{5AFE89F1-C670-4B40-BB1F-ACA624F23BCD}">
      <dsp:nvSpPr>
        <dsp:cNvPr id="0" name=""/>
        <dsp:cNvSpPr/>
      </dsp:nvSpPr>
      <dsp:spPr>
        <a:xfrm rot="10800000">
          <a:off x="0" y="603"/>
          <a:ext cx="8312785" cy="1296364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‘’Als dierverzorger moet je goed waarnemen.’’</a:t>
          </a:r>
          <a:endParaRPr lang="en-US" sz="2000" kern="1200"/>
        </a:p>
      </dsp:txBody>
      <dsp:txXfrm rot="10800000">
        <a:off x="0" y="603"/>
        <a:ext cx="8312785" cy="8423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7EB95-66AF-4394-9D7C-7303BCD78C84}">
      <dsp:nvSpPr>
        <dsp:cNvPr id="0" name=""/>
        <dsp:cNvSpPr/>
      </dsp:nvSpPr>
      <dsp:spPr>
        <a:xfrm>
          <a:off x="493392" y="355768"/>
          <a:ext cx="1509750" cy="15097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BA6397-C18D-4542-8770-133C917754BC}">
      <dsp:nvSpPr>
        <dsp:cNvPr id="0" name=""/>
        <dsp:cNvSpPr/>
      </dsp:nvSpPr>
      <dsp:spPr>
        <a:xfrm>
          <a:off x="815142" y="677518"/>
          <a:ext cx="866250" cy="866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03A80-47E6-44D3-965A-FD5A58BCCF32}">
      <dsp:nvSpPr>
        <dsp:cNvPr id="0" name=""/>
        <dsp:cNvSpPr/>
      </dsp:nvSpPr>
      <dsp:spPr>
        <a:xfrm>
          <a:off x="10767" y="2335768"/>
          <a:ext cx="24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500" b="0" kern="1200" baseline="0"/>
            <a:t>Verslag</a:t>
          </a:r>
          <a:endParaRPr lang="en-US" sz="1500" kern="1200"/>
        </a:p>
      </dsp:txBody>
      <dsp:txXfrm>
        <a:off x="10767" y="2335768"/>
        <a:ext cx="2475000" cy="720000"/>
      </dsp:txXfrm>
    </dsp:sp>
    <dsp:sp modelId="{BD0A45A5-21A7-40CF-91D1-F0773D93E6E4}">
      <dsp:nvSpPr>
        <dsp:cNvPr id="0" name=""/>
        <dsp:cNvSpPr/>
      </dsp:nvSpPr>
      <dsp:spPr>
        <a:xfrm>
          <a:off x="3401517" y="355768"/>
          <a:ext cx="1509750" cy="15097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C666C2-D672-456D-AE6A-2DFE2075EA4E}">
      <dsp:nvSpPr>
        <dsp:cNvPr id="0" name=""/>
        <dsp:cNvSpPr/>
      </dsp:nvSpPr>
      <dsp:spPr>
        <a:xfrm>
          <a:off x="3723267" y="677518"/>
          <a:ext cx="866250" cy="866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149165-A157-4EE6-AAF4-3B86AB998587}">
      <dsp:nvSpPr>
        <dsp:cNvPr id="0" name=""/>
        <dsp:cNvSpPr/>
      </dsp:nvSpPr>
      <dsp:spPr>
        <a:xfrm>
          <a:off x="2918892" y="2335768"/>
          <a:ext cx="24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500" b="0" kern="1200" baseline="0"/>
            <a:t>Telt voor de helft mee met je cijfer</a:t>
          </a:r>
          <a:endParaRPr lang="en-US" sz="1500" kern="1200" dirty="0"/>
        </a:p>
      </dsp:txBody>
      <dsp:txXfrm>
        <a:off x="2918892" y="2335768"/>
        <a:ext cx="2475000" cy="720000"/>
      </dsp:txXfrm>
    </dsp:sp>
    <dsp:sp modelId="{1F34ED16-5BFB-43D2-8DC6-400FFCB0F774}">
      <dsp:nvSpPr>
        <dsp:cNvPr id="0" name=""/>
        <dsp:cNvSpPr/>
      </dsp:nvSpPr>
      <dsp:spPr>
        <a:xfrm>
          <a:off x="6309642" y="355768"/>
          <a:ext cx="1509750" cy="15097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41A105-73A9-4529-A6A5-6245B53277E3}">
      <dsp:nvSpPr>
        <dsp:cNvPr id="0" name=""/>
        <dsp:cNvSpPr/>
      </dsp:nvSpPr>
      <dsp:spPr>
        <a:xfrm>
          <a:off x="6631392" y="677518"/>
          <a:ext cx="866250" cy="8662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6CDD1-1443-48F0-A2E0-DFC135889646}">
      <dsp:nvSpPr>
        <dsp:cNvPr id="0" name=""/>
        <dsp:cNvSpPr/>
      </dsp:nvSpPr>
      <dsp:spPr>
        <a:xfrm>
          <a:off x="5827017" y="2335768"/>
          <a:ext cx="24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500" b="0" kern="1200" baseline="0"/>
            <a:t>Komende weken de tijd voor</a:t>
          </a:r>
          <a:endParaRPr lang="en-US" sz="1500" kern="1200"/>
        </a:p>
      </dsp:txBody>
      <dsp:txXfrm>
        <a:off x="5827017" y="2335768"/>
        <a:ext cx="2475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9/27/22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893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9/27/22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51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9/27/22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70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9/27/22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81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9/27/22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93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9/27/22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60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9/27/22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569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9/27/22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953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9/27/22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54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9/27/22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73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9/27/22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98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9/27/22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38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22" r:id="rId6"/>
    <p:sldLayoutId id="2147483717" r:id="rId7"/>
    <p:sldLayoutId id="2147483718" r:id="rId8"/>
    <p:sldLayoutId id="2147483719" r:id="rId9"/>
    <p:sldLayoutId id="2147483721" r:id="rId10"/>
    <p:sldLayoutId id="2147483720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A panda eating bamboo">
            <a:extLst>
              <a:ext uri="{FF2B5EF4-FFF2-40B4-BE49-F238E27FC236}">
                <a16:creationId xmlns:a16="http://schemas.microsoft.com/office/drawing/2014/main" id="{80FFA3B8-3982-8ECC-E52B-40FA4C5F17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10" r="-1" b="-1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B8CE58F-407C-497E-B723-21FD8C6D3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9937" y="721297"/>
            <a:ext cx="5565913" cy="5415406"/>
            <a:chOff x="797792" y="912854"/>
            <a:chExt cx="5298208" cy="5032292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BE70332-ECAF-47BB-8C7B-BD049452F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1439" y="1056388"/>
              <a:ext cx="4968823" cy="4748064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16D9361-A35A-4DC8-AAB9-04FD2D6FEE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7792" y="912854"/>
              <a:ext cx="5298208" cy="503229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7FC31AD-FBB3-4219-A758-D6F7594A0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671" y="1232452"/>
              <a:ext cx="4715122" cy="4439901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5E477CA6-15E9-891D-8C09-594D83A0D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63" y="1685677"/>
            <a:ext cx="4181444" cy="2362673"/>
          </a:xfrm>
        </p:spPr>
        <p:txBody>
          <a:bodyPr anchor="b">
            <a:normAutofit/>
          </a:bodyPr>
          <a:lstStyle/>
          <a:p>
            <a:pPr algn="ctr"/>
            <a:r>
              <a:rPr lang="nl-NL" sz="4800">
                <a:solidFill>
                  <a:schemeClr val="tx1">
                    <a:lumMod val="75000"/>
                    <a:lumOff val="25000"/>
                  </a:schemeClr>
                </a:solidFill>
              </a:rPr>
              <a:t>Monitoren 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C1940E5-7DD8-7F3B-3953-B4698CA9F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0240" y="4048350"/>
            <a:ext cx="3283888" cy="816301"/>
          </a:xfrm>
        </p:spPr>
        <p:txBody>
          <a:bodyPr anchor="t">
            <a:normAutofit/>
          </a:bodyPr>
          <a:lstStyle/>
          <a:p>
            <a:pPr algn="ctr"/>
            <a:r>
              <a:rPr lang="nl-NL" sz="2000">
                <a:solidFill>
                  <a:schemeClr val="tx1">
                    <a:lumMod val="75000"/>
                    <a:lumOff val="25000"/>
                  </a:schemeClr>
                </a:solidFill>
              </a:rPr>
              <a:t>28 september 2022 </a:t>
            </a:r>
          </a:p>
        </p:txBody>
      </p:sp>
    </p:spTree>
    <p:extLst>
      <p:ext uri="{BB962C8B-B14F-4D97-AF65-F5344CB8AC3E}">
        <p14:creationId xmlns:p14="http://schemas.microsoft.com/office/powerpoint/2010/main" val="23927687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C86DB4-572A-4F71-AF8A-2395B4CA7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56583" y="0"/>
            <a:ext cx="11435265" cy="6858000"/>
          </a:xfrm>
          <a:custGeom>
            <a:avLst/>
            <a:gdLst>
              <a:gd name="connsiteX0" fmla="*/ 9925983 w 11435265"/>
              <a:gd name="connsiteY0" fmla="*/ 6858000 h 6858000"/>
              <a:gd name="connsiteX1" fmla="*/ 0 w 11435265"/>
              <a:gd name="connsiteY1" fmla="*/ 6858000 h 6858000"/>
              <a:gd name="connsiteX2" fmla="*/ 0 w 11435265"/>
              <a:gd name="connsiteY2" fmla="*/ 0 h 6858000"/>
              <a:gd name="connsiteX3" fmla="*/ 996904 w 11435265"/>
              <a:gd name="connsiteY3" fmla="*/ 0 h 6858000"/>
              <a:gd name="connsiteX4" fmla="*/ 2426875 w 11435265"/>
              <a:gd name="connsiteY4" fmla="*/ 0 h 6858000"/>
              <a:gd name="connsiteX5" fmla="*/ 4014127 w 11435265"/>
              <a:gd name="connsiteY5" fmla="*/ 0 h 6858000"/>
              <a:gd name="connsiteX6" fmla="*/ 4359595 w 11435265"/>
              <a:gd name="connsiteY6" fmla="*/ 0 h 6858000"/>
              <a:gd name="connsiteX7" fmla="*/ 4647960 w 11435265"/>
              <a:gd name="connsiteY7" fmla="*/ 0 h 6858000"/>
              <a:gd name="connsiteX8" fmla="*/ 4691093 w 11435265"/>
              <a:gd name="connsiteY8" fmla="*/ 0 h 6858000"/>
              <a:gd name="connsiteX9" fmla="*/ 5558544 w 11435265"/>
              <a:gd name="connsiteY9" fmla="*/ 0 h 6858000"/>
              <a:gd name="connsiteX10" fmla="*/ 5570664 w 11435265"/>
              <a:gd name="connsiteY10" fmla="*/ 0 h 6858000"/>
              <a:gd name="connsiteX11" fmla="*/ 5695183 w 11435265"/>
              <a:gd name="connsiteY11" fmla="*/ 0 h 6858000"/>
              <a:gd name="connsiteX12" fmla="*/ 7177357 w 11435265"/>
              <a:gd name="connsiteY12" fmla="*/ 0 h 6858000"/>
              <a:gd name="connsiteX13" fmla="*/ 9824163 w 11435265"/>
              <a:gd name="connsiteY13" fmla="*/ 0 h 6858000"/>
              <a:gd name="connsiteX14" fmla="*/ 9846125 w 11435265"/>
              <a:gd name="connsiteY14" fmla="*/ 16892 h 6858000"/>
              <a:gd name="connsiteX15" fmla="*/ 11435265 w 11435265"/>
              <a:gd name="connsiteY15" fmla="*/ 4079318 h 6858000"/>
              <a:gd name="connsiteX16" fmla="*/ 10261404 w 11435265"/>
              <a:gd name="connsiteY16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435265" h="6858000">
                <a:moveTo>
                  <a:pt x="9925983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996904" y="0"/>
                </a:lnTo>
                <a:lnTo>
                  <a:pt x="2426875" y="0"/>
                </a:lnTo>
                <a:lnTo>
                  <a:pt x="4014127" y="0"/>
                </a:lnTo>
                <a:lnTo>
                  <a:pt x="4359595" y="0"/>
                </a:lnTo>
                <a:lnTo>
                  <a:pt x="4647960" y="0"/>
                </a:lnTo>
                <a:lnTo>
                  <a:pt x="4691093" y="0"/>
                </a:lnTo>
                <a:lnTo>
                  <a:pt x="5558544" y="0"/>
                </a:lnTo>
                <a:lnTo>
                  <a:pt x="5570664" y="0"/>
                </a:lnTo>
                <a:lnTo>
                  <a:pt x="5695183" y="0"/>
                </a:lnTo>
                <a:lnTo>
                  <a:pt x="7177357" y="0"/>
                </a:lnTo>
                <a:lnTo>
                  <a:pt x="9824163" y="0"/>
                </a:lnTo>
                <a:lnTo>
                  <a:pt x="9846125" y="16892"/>
                </a:lnTo>
                <a:cubicBezTo>
                  <a:pt x="10865743" y="850004"/>
                  <a:pt x="11435265" y="2357705"/>
                  <a:pt x="11435265" y="4079318"/>
                </a:cubicBezTo>
                <a:cubicBezTo>
                  <a:pt x="11435265" y="5217633"/>
                  <a:pt x="10916694" y="5903717"/>
                  <a:pt x="10261404" y="654244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1BA53A4-C4B7-4189-9FC1-6350B1AB5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341199" y="0"/>
            <a:ext cx="1518348" cy="6858000"/>
          </a:xfrm>
          <a:custGeom>
            <a:avLst/>
            <a:gdLst>
              <a:gd name="connsiteX0" fmla="*/ 19178 w 1518348"/>
              <a:gd name="connsiteY0" fmla="*/ 6858000 h 6858000"/>
              <a:gd name="connsiteX1" fmla="*/ 0 w 1518348"/>
              <a:gd name="connsiteY1" fmla="*/ 6858000 h 6858000"/>
              <a:gd name="connsiteX2" fmla="*/ 241394 w 1518348"/>
              <a:gd name="connsiteY2" fmla="*/ 6638611 h 6858000"/>
              <a:gd name="connsiteX3" fmla="*/ 1493356 w 1518348"/>
              <a:gd name="connsiteY3" fmla="*/ 4142424 h 6858000"/>
              <a:gd name="connsiteX4" fmla="*/ 282053 w 1518348"/>
              <a:gd name="connsiteY4" fmla="*/ 26474 h 6858000"/>
              <a:gd name="connsiteX5" fmla="*/ 256233 w 1518348"/>
              <a:gd name="connsiteY5" fmla="*/ 0 h 6858000"/>
              <a:gd name="connsiteX6" fmla="*/ 273463 w 1518348"/>
              <a:gd name="connsiteY6" fmla="*/ 0 h 6858000"/>
              <a:gd name="connsiteX7" fmla="*/ 300199 w 1518348"/>
              <a:gd name="connsiteY7" fmla="*/ 27414 h 6858000"/>
              <a:gd name="connsiteX8" fmla="*/ 1511501 w 1518348"/>
              <a:gd name="connsiteY8" fmla="*/ 4143362 h 6858000"/>
              <a:gd name="connsiteX9" fmla="*/ 259539 w 1518348"/>
              <a:gd name="connsiteY9" fmla="*/ 66395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8348" h="6858000">
                <a:moveTo>
                  <a:pt x="19178" y="6858000"/>
                </a:moveTo>
                <a:lnTo>
                  <a:pt x="0" y="6858000"/>
                </a:lnTo>
                <a:lnTo>
                  <a:pt x="241394" y="6638611"/>
                </a:lnTo>
                <a:cubicBezTo>
                  <a:pt x="909582" y="6009084"/>
                  <a:pt x="1445892" y="5323498"/>
                  <a:pt x="1493356" y="4142424"/>
                </a:cubicBezTo>
                <a:cubicBezTo>
                  <a:pt x="1560655" y="2467784"/>
                  <a:pt x="1130049" y="962858"/>
                  <a:pt x="282053" y="26474"/>
                </a:cubicBezTo>
                <a:lnTo>
                  <a:pt x="256233" y="0"/>
                </a:lnTo>
                <a:lnTo>
                  <a:pt x="273463" y="0"/>
                </a:lnTo>
                <a:lnTo>
                  <a:pt x="300199" y="27414"/>
                </a:lnTo>
                <a:cubicBezTo>
                  <a:pt x="1148195" y="963796"/>
                  <a:pt x="1578800" y="2468723"/>
                  <a:pt x="1511501" y="4143362"/>
                </a:cubicBezTo>
                <a:cubicBezTo>
                  <a:pt x="1464037" y="5324436"/>
                  <a:pt x="927728" y="6010023"/>
                  <a:pt x="259539" y="66395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58AD6E-B070-4640-AA07-87E208983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552928" y="0"/>
            <a:ext cx="1644534" cy="6858000"/>
          </a:xfrm>
          <a:custGeom>
            <a:avLst/>
            <a:gdLst>
              <a:gd name="connsiteX0" fmla="*/ 135252 w 1644534"/>
              <a:gd name="connsiteY0" fmla="*/ 6858000 h 6858000"/>
              <a:gd name="connsiteX1" fmla="*/ 101819 w 1644534"/>
              <a:gd name="connsiteY1" fmla="*/ 6858000 h 6858000"/>
              <a:gd name="connsiteX2" fmla="*/ 437240 w 1644534"/>
              <a:gd name="connsiteY2" fmla="*/ 6542447 h 6858000"/>
              <a:gd name="connsiteX3" fmla="*/ 1611101 w 1644534"/>
              <a:gd name="connsiteY3" fmla="*/ 4079318 h 6858000"/>
              <a:gd name="connsiteX4" fmla="*/ 21961 w 1644534"/>
              <a:gd name="connsiteY4" fmla="*/ 16892 h 6858000"/>
              <a:gd name="connsiteX5" fmla="*/ 0 w 1644534"/>
              <a:gd name="connsiteY5" fmla="*/ 0 h 6858000"/>
              <a:gd name="connsiteX6" fmla="*/ 33433 w 1644534"/>
              <a:gd name="connsiteY6" fmla="*/ 0 h 6858000"/>
              <a:gd name="connsiteX7" fmla="*/ 55394 w 1644534"/>
              <a:gd name="connsiteY7" fmla="*/ 16892 h 6858000"/>
              <a:gd name="connsiteX8" fmla="*/ 1644534 w 1644534"/>
              <a:gd name="connsiteY8" fmla="*/ 4079318 h 6858000"/>
              <a:gd name="connsiteX9" fmla="*/ 470673 w 1644534"/>
              <a:gd name="connsiteY9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4534" h="6858000">
                <a:moveTo>
                  <a:pt x="135252" y="6858000"/>
                </a:moveTo>
                <a:lnTo>
                  <a:pt x="101819" y="6858000"/>
                </a:lnTo>
                <a:lnTo>
                  <a:pt x="437240" y="6542447"/>
                </a:lnTo>
                <a:cubicBezTo>
                  <a:pt x="1092531" y="5903717"/>
                  <a:pt x="1611101" y="5217633"/>
                  <a:pt x="1611101" y="4079318"/>
                </a:cubicBezTo>
                <a:cubicBezTo>
                  <a:pt x="1611101" y="2357705"/>
                  <a:pt x="1041580" y="850004"/>
                  <a:pt x="21961" y="16892"/>
                </a:cubicBezTo>
                <a:lnTo>
                  <a:pt x="0" y="0"/>
                </a:lnTo>
                <a:lnTo>
                  <a:pt x="33433" y="0"/>
                </a:lnTo>
                <a:lnTo>
                  <a:pt x="55394" y="16892"/>
                </a:lnTo>
                <a:cubicBezTo>
                  <a:pt x="1075012" y="850004"/>
                  <a:pt x="1644534" y="2357705"/>
                  <a:pt x="1644534" y="4079318"/>
                </a:cubicBezTo>
                <a:cubicBezTo>
                  <a:pt x="1644534" y="5217633"/>
                  <a:pt x="1125963" y="5903717"/>
                  <a:pt x="470673" y="65424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6ACFB69-D148-449E-AC5A-C55AA20A7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88858" y="0"/>
            <a:ext cx="1461546" cy="6858000"/>
          </a:xfrm>
          <a:custGeom>
            <a:avLst/>
            <a:gdLst>
              <a:gd name="connsiteX0" fmla="*/ 107940 w 1461546"/>
              <a:gd name="connsiteY0" fmla="*/ 6858000 h 6858000"/>
              <a:gd name="connsiteX1" fmla="*/ 91317 w 1461546"/>
              <a:gd name="connsiteY1" fmla="*/ 6858000 h 6858000"/>
              <a:gd name="connsiteX2" fmla="*/ 392141 w 1461546"/>
              <a:gd name="connsiteY2" fmla="*/ 6542447 h 6858000"/>
              <a:gd name="connsiteX3" fmla="*/ 1444924 w 1461546"/>
              <a:gd name="connsiteY3" fmla="*/ 4079318 h 6858000"/>
              <a:gd name="connsiteX4" fmla="*/ 19696 w 1461546"/>
              <a:gd name="connsiteY4" fmla="*/ 16892 h 6858000"/>
              <a:gd name="connsiteX5" fmla="*/ 0 w 1461546"/>
              <a:gd name="connsiteY5" fmla="*/ 0 h 6858000"/>
              <a:gd name="connsiteX6" fmla="*/ 16622 w 1461546"/>
              <a:gd name="connsiteY6" fmla="*/ 0 h 6858000"/>
              <a:gd name="connsiteX7" fmla="*/ 36319 w 1461546"/>
              <a:gd name="connsiteY7" fmla="*/ 16892 h 6858000"/>
              <a:gd name="connsiteX8" fmla="*/ 1461546 w 1461546"/>
              <a:gd name="connsiteY8" fmla="*/ 4079318 h 6858000"/>
              <a:gd name="connsiteX9" fmla="*/ 408763 w 1461546"/>
              <a:gd name="connsiteY9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1546" h="6858000">
                <a:moveTo>
                  <a:pt x="107940" y="6858000"/>
                </a:moveTo>
                <a:lnTo>
                  <a:pt x="91317" y="6858000"/>
                </a:lnTo>
                <a:lnTo>
                  <a:pt x="392141" y="6542447"/>
                </a:lnTo>
                <a:cubicBezTo>
                  <a:pt x="979841" y="5903717"/>
                  <a:pt x="1444924" y="5217633"/>
                  <a:pt x="1444924" y="4079318"/>
                </a:cubicBezTo>
                <a:cubicBezTo>
                  <a:pt x="1444924" y="2357705"/>
                  <a:pt x="934146" y="850004"/>
                  <a:pt x="19696" y="16892"/>
                </a:cubicBezTo>
                <a:lnTo>
                  <a:pt x="0" y="0"/>
                </a:lnTo>
                <a:lnTo>
                  <a:pt x="16622" y="0"/>
                </a:lnTo>
                <a:lnTo>
                  <a:pt x="36319" y="16892"/>
                </a:lnTo>
                <a:cubicBezTo>
                  <a:pt x="950768" y="850004"/>
                  <a:pt x="1461546" y="2357705"/>
                  <a:pt x="1461546" y="4079318"/>
                </a:cubicBezTo>
                <a:cubicBezTo>
                  <a:pt x="1461546" y="5217633"/>
                  <a:pt x="996464" y="5903717"/>
                  <a:pt x="408763" y="654244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166001-3102-5698-8CA3-E7F4F9ABA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42220"/>
            <a:ext cx="8397987" cy="1345269"/>
          </a:xfrm>
        </p:spPr>
        <p:txBody>
          <a:bodyPr anchor="b">
            <a:normAutofit/>
          </a:bodyPr>
          <a:lstStyle/>
          <a:p>
            <a:r>
              <a:rPr lang="nl-NL" dirty="0"/>
              <a:t>Stellingen	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8DD5EC01-B994-AC08-B08C-6A5DB224B1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69889"/>
              </p:ext>
            </p:extLst>
          </p:nvPr>
        </p:nvGraphicFramePr>
        <p:xfrm>
          <a:off x="2377439" y="2312988"/>
          <a:ext cx="8312785" cy="3411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8922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0">
            <a:extLst>
              <a:ext uri="{FF2B5EF4-FFF2-40B4-BE49-F238E27FC236}">
                <a16:creationId xmlns:a16="http://schemas.microsoft.com/office/drawing/2014/main" id="{1EC86DB4-572A-4F71-AF8A-2395B4CA7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56583" y="0"/>
            <a:ext cx="11435265" cy="6858000"/>
          </a:xfrm>
          <a:custGeom>
            <a:avLst/>
            <a:gdLst>
              <a:gd name="connsiteX0" fmla="*/ 9925983 w 11435265"/>
              <a:gd name="connsiteY0" fmla="*/ 6858000 h 6858000"/>
              <a:gd name="connsiteX1" fmla="*/ 0 w 11435265"/>
              <a:gd name="connsiteY1" fmla="*/ 6858000 h 6858000"/>
              <a:gd name="connsiteX2" fmla="*/ 0 w 11435265"/>
              <a:gd name="connsiteY2" fmla="*/ 0 h 6858000"/>
              <a:gd name="connsiteX3" fmla="*/ 996904 w 11435265"/>
              <a:gd name="connsiteY3" fmla="*/ 0 h 6858000"/>
              <a:gd name="connsiteX4" fmla="*/ 2426875 w 11435265"/>
              <a:gd name="connsiteY4" fmla="*/ 0 h 6858000"/>
              <a:gd name="connsiteX5" fmla="*/ 4014127 w 11435265"/>
              <a:gd name="connsiteY5" fmla="*/ 0 h 6858000"/>
              <a:gd name="connsiteX6" fmla="*/ 4359595 w 11435265"/>
              <a:gd name="connsiteY6" fmla="*/ 0 h 6858000"/>
              <a:gd name="connsiteX7" fmla="*/ 4647960 w 11435265"/>
              <a:gd name="connsiteY7" fmla="*/ 0 h 6858000"/>
              <a:gd name="connsiteX8" fmla="*/ 4691093 w 11435265"/>
              <a:gd name="connsiteY8" fmla="*/ 0 h 6858000"/>
              <a:gd name="connsiteX9" fmla="*/ 5558544 w 11435265"/>
              <a:gd name="connsiteY9" fmla="*/ 0 h 6858000"/>
              <a:gd name="connsiteX10" fmla="*/ 5570664 w 11435265"/>
              <a:gd name="connsiteY10" fmla="*/ 0 h 6858000"/>
              <a:gd name="connsiteX11" fmla="*/ 5695183 w 11435265"/>
              <a:gd name="connsiteY11" fmla="*/ 0 h 6858000"/>
              <a:gd name="connsiteX12" fmla="*/ 7177357 w 11435265"/>
              <a:gd name="connsiteY12" fmla="*/ 0 h 6858000"/>
              <a:gd name="connsiteX13" fmla="*/ 9824163 w 11435265"/>
              <a:gd name="connsiteY13" fmla="*/ 0 h 6858000"/>
              <a:gd name="connsiteX14" fmla="*/ 9846125 w 11435265"/>
              <a:gd name="connsiteY14" fmla="*/ 16892 h 6858000"/>
              <a:gd name="connsiteX15" fmla="*/ 11435265 w 11435265"/>
              <a:gd name="connsiteY15" fmla="*/ 4079318 h 6858000"/>
              <a:gd name="connsiteX16" fmla="*/ 10261404 w 11435265"/>
              <a:gd name="connsiteY16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435265" h="6858000">
                <a:moveTo>
                  <a:pt x="9925983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996904" y="0"/>
                </a:lnTo>
                <a:lnTo>
                  <a:pt x="2426875" y="0"/>
                </a:lnTo>
                <a:lnTo>
                  <a:pt x="4014127" y="0"/>
                </a:lnTo>
                <a:lnTo>
                  <a:pt x="4359595" y="0"/>
                </a:lnTo>
                <a:lnTo>
                  <a:pt x="4647960" y="0"/>
                </a:lnTo>
                <a:lnTo>
                  <a:pt x="4691093" y="0"/>
                </a:lnTo>
                <a:lnTo>
                  <a:pt x="5558544" y="0"/>
                </a:lnTo>
                <a:lnTo>
                  <a:pt x="5570664" y="0"/>
                </a:lnTo>
                <a:lnTo>
                  <a:pt x="5695183" y="0"/>
                </a:lnTo>
                <a:lnTo>
                  <a:pt x="7177357" y="0"/>
                </a:lnTo>
                <a:lnTo>
                  <a:pt x="9824163" y="0"/>
                </a:lnTo>
                <a:lnTo>
                  <a:pt x="9846125" y="16892"/>
                </a:lnTo>
                <a:cubicBezTo>
                  <a:pt x="10865743" y="850004"/>
                  <a:pt x="11435265" y="2357705"/>
                  <a:pt x="11435265" y="4079318"/>
                </a:cubicBezTo>
                <a:cubicBezTo>
                  <a:pt x="11435265" y="5217633"/>
                  <a:pt x="10916694" y="5903717"/>
                  <a:pt x="10261404" y="654244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12">
            <a:extLst>
              <a:ext uri="{FF2B5EF4-FFF2-40B4-BE49-F238E27FC236}">
                <a16:creationId xmlns:a16="http://schemas.microsoft.com/office/drawing/2014/main" id="{71BA53A4-C4B7-4189-9FC1-6350B1AB5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341199" y="0"/>
            <a:ext cx="1518348" cy="6858000"/>
          </a:xfrm>
          <a:custGeom>
            <a:avLst/>
            <a:gdLst>
              <a:gd name="connsiteX0" fmla="*/ 19178 w 1518348"/>
              <a:gd name="connsiteY0" fmla="*/ 6858000 h 6858000"/>
              <a:gd name="connsiteX1" fmla="*/ 0 w 1518348"/>
              <a:gd name="connsiteY1" fmla="*/ 6858000 h 6858000"/>
              <a:gd name="connsiteX2" fmla="*/ 241394 w 1518348"/>
              <a:gd name="connsiteY2" fmla="*/ 6638611 h 6858000"/>
              <a:gd name="connsiteX3" fmla="*/ 1493356 w 1518348"/>
              <a:gd name="connsiteY3" fmla="*/ 4142424 h 6858000"/>
              <a:gd name="connsiteX4" fmla="*/ 282053 w 1518348"/>
              <a:gd name="connsiteY4" fmla="*/ 26474 h 6858000"/>
              <a:gd name="connsiteX5" fmla="*/ 256233 w 1518348"/>
              <a:gd name="connsiteY5" fmla="*/ 0 h 6858000"/>
              <a:gd name="connsiteX6" fmla="*/ 273463 w 1518348"/>
              <a:gd name="connsiteY6" fmla="*/ 0 h 6858000"/>
              <a:gd name="connsiteX7" fmla="*/ 300199 w 1518348"/>
              <a:gd name="connsiteY7" fmla="*/ 27414 h 6858000"/>
              <a:gd name="connsiteX8" fmla="*/ 1511501 w 1518348"/>
              <a:gd name="connsiteY8" fmla="*/ 4143362 h 6858000"/>
              <a:gd name="connsiteX9" fmla="*/ 259539 w 1518348"/>
              <a:gd name="connsiteY9" fmla="*/ 66395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8348" h="6858000">
                <a:moveTo>
                  <a:pt x="19178" y="6858000"/>
                </a:moveTo>
                <a:lnTo>
                  <a:pt x="0" y="6858000"/>
                </a:lnTo>
                <a:lnTo>
                  <a:pt x="241394" y="6638611"/>
                </a:lnTo>
                <a:cubicBezTo>
                  <a:pt x="909582" y="6009084"/>
                  <a:pt x="1445892" y="5323498"/>
                  <a:pt x="1493356" y="4142424"/>
                </a:cubicBezTo>
                <a:cubicBezTo>
                  <a:pt x="1560655" y="2467784"/>
                  <a:pt x="1130049" y="962858"/>
                  <a:pt x="282053" y="26474"/>
                </a:cubicBezTo>
                <a:lnTo>
                  <a:pt x="256233" y="0"/>
                </a:lnTo>
                <a:lnTo>
                  <a:pt x="273463" y="0"/>
                </a:lnTo>
                <a:lnTo>
                  <a:pt x="300199" y="27414"/>
                </a:lnTo>
                <a:cubicBezTo>
                  <a:pt x="1148195" y="963796"/>
                  <a:pt x="1578800" y="2468723"/>
                  <a:pt x="1511501" y="4143362"/>
                </a:cubicBezTo>
                <a:cubicBezTo>
                  <a:pt x="1464037" y="5324436"/>
                  <a:pt x="927728" y="6010023"/>
                  <a:pt x="259539" y="66395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14">
            <a:extLst>
              <a:ext uri="{FF2B5EF4-FFF2-40B4-BE49-F238E27FC236}">
                <a16:creationId xmlns:a16="http://schemas.microsoft.com/office/drawing/2014/main" id="{5558AD6E-B070-4640-AA07-87E208983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552928" y="0"/>
            <a:ext cx="1644534" cy="6858000"/>
          </a:xfrm>
          <a:custGeom>
            <a:avLst/>
            <a:gdLst>
              <a:gd name="connsiteX0" fmla="*/ 135252 w 1644534"/>
              <a:gd name="connsiteY0" fmla="*/ 6858000 h 6858000"/>
              <a:gd name="connsiteX1" fmla="*/ 101819 w 1644534"/>
              <a:gd name="connsiteY1" fmla="*/ 6858000 h 6858000"/>
              <a:gd name="connsiteX2" fmla="*/ 437240 w 1644534"/>
              <a:gd name="connsiteY2" fmla="*/ 6542447 h 6858000"/>
              <a:gd name="connsiteX3" fmla="*/ 1611101 w 1644534"/>
              <a:gd name="connsiteY3" fmla="*/ 4079318 h 6858000"/>
              <a:gd name="connsiteX4" fmla="*/ 21961 w 1644534"/>
              <a:gd name="connsiteY4" fmla="*/ 16892 h 6858000"/>
              <a:gd name="connsiteX5" fmla="*/ 0 w 1644534"/>
              <a:gd name="connsiteY5" fmla="*/ 0 h 6858000"/>
              <a:gd name="connsiteX6" fmla="*/ 33433 w 1644534"/>
              <a:gd name="connsiteY6" fmla="*/ 0 h 6858000"/>
              <a:gd name="connsiteX7" fmla="*/ 55394 w 1644534"/>
              <a:gd name="connsiteY7" fmla="*/ 16892 h 6858000"/>
              <a:gd name="connsiteX8" fmla="*/ 1644534 w 1644534"/>
              <a:gd name="connsiteY8" fmla="*/ 4079318 h 6858000"/>
              <a:gd name="connsiteX9" fmla="*/ 470673 w 1644534"/>
              <a:gd name="connsiteY9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4534" h="6858000">
                <a:moveTo>
                  <a:pt x="135252" y="6858000"/>
                </a:moveTo>
                <a:lnTo>
                  <a:pt x="101819" y="6858000"/>
                </a:lnTo>
                <a:lnTo>
                  <a:pt x="437240" y="6542447"/>
                </a:lnTo>
                <a:cubicBezTo>
                  <a:pt x="1092531" y="5903717"/>
                  <a:pt x="1611101" y="5217633"/>
                  <a:pt x="1611101" y="4079318"/>
                </a:cubicBezTo>
                <a:cubicBezTo>
                  <a:pt x="1611101" y="2357705"/>
                  <a:pt x="1041580" y="850004"/>
                  <a:pt x="21961" y="16892"/>
                </a:cubicBezTo>
                <a:lnTo>
                  <a:pt x="0" y="0"/>
                </a:lnTo>
                <a:lnTo>
                  <a:pt x="33433" y="0"/>
                </a:lnTo>
                <a:lnTo>
                  <a:pt x="55394" y="16892"/>
                </a:lnTo>
                <a:cubicBezTo>
                  <a:pt x="1075012" y="850004"/>
                  <a:pt x="1644534" y="2357705"/>
                  <a:pt x="1644534" y="4079318"/>
                </a:cubicBezTo>
                <a:cubicBezTo>
                  <a:pt x="1644534" y="5217633"/>
                  <a:pt x="1125963" y="5903717"/>
                  <a:pt x="470673" y="65424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16">
            <a:extLst>
              <a:ext uri="{FF2B5EF4-FFF2-40B4-BE49-F238E27FC236}">
                <a16:creationId xmlns:a16="http://schemas.microsoft.com/office/drawing/2014/main" id="{36ACFB69-D148-449E-AC5A-C55AA20A7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88858" y="0"/>
            <a:ext cx="1461546" cy="6858000"/>
          </a:xfrm>
          <a:custGeom>
            <a:avLst/>
            <a:gdLst>
              <a:gd name="connsiteX0" fmla="*/ 107940 w 1461546"/>
              <a:gd name="connsiteY0" fmla="*/ 6858000 h 6858000"/>
              <a:gd name="connsiteX1" fmla="*/ 91317 w 1461546"/>
              <a:gd name="connsiteY1" fmla="*/ 6858000 h 6858000"/>
              <a:gd name="connsiteX2" fmla="*/ 392141 w 1461546"/>
              <a:gd name="connsiteY2" fmla="*/ 6542447 h 6858000"/>
              <a:gd name="connsiteX3" fmla="*/ 1444924 w 1461546"/>
              <a:gd name="connsiteY3" fmla="*/ 4079318 h 6858000"/>
              <a:gd name="connsiteX4" fmla="*/ 19696 w 1461546"/>
              <a:gd name="connsiteY4" fmla="*/ 16892 h 6858000"/>
              <a:gd name="connsiteX5" fmla="*/ 0 w 1461546"/>
              <a:gd name="connsiteY5" fmla="*/ 0 h 6858000"/>
              <a:gd name="connsiteX6" fmla="*/ 16622 w 1461546"/>
              <a:gd name="connsiteY6" fmla="*/ 0 h 6858000"/>
              <a:gd name="connsiteX7" fmla="*/ 36319 w 1461546"/>
              <a:gd name="connsiteY7" fmla="*/ 16892 h 6858000"/>
              <a:gd name="connsiteX8" fmla="*/ 1461546 w 1461546"/>
              <a:gd name="connsiteY8" fmla="*/ 4079318 h 6858000"/>
              <a:gd name="connsiteX9" fmla="*/ 408763 w 1461546"/>
              <a:gd name="connsiteY9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1546" h="6858000">
                <a:moveTo>
                  <a:pt x="107940" y="6858000"/>
                </a:moveTo>
                <a:lnTo>
                  <a:pt x="91317" y="6858000"/>
                </a:lnTo>
                <a:lnTo>
                  <a:pt x="392141" y="6542447"/>
                </a:lnTo>
                <a:cubicBezTo>
                  <a:pt x="979841" y="5903717"/>
                  <a:pt x="1444924" y="5217633"/>
                  <a:pt x="1444924" y="4079318"/>
                </a:cubicBezTo>
                <a:cubicBezTo>
                  <a:pt x="1444924" y="2357705"/>
                  <a:pt x="934146" y="850004"/>
                  <a:pt x="19696" y="16892"/>
                </a:cubicBezTo>
                <a:lnTo>
                  <a:pt x="0" y="0"/>
                </a:lnTo>
                <a:lnTo>
                  <a:pt x="16622" y="0"/>
                </a:lnTo>
                <a:lnTo>
                  <a:pt x="36319" y="16892"/>
                </a:lnTo>
                <a:cubicBezTo>
                  <a:pt x="950768" y="850004"/>
                  <a:pt x="1461546" y="2357705"/>
                  <a:pt x="1461546" y="4079318"/>
                </a:cubicBezTo>
                <a:cubicBezTo>
                  <a:pt x="1461546" y="5217633"/>
                  <a:pt x="996464" y="5903717"/>
                  <a:pt x="408763" y="654244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39EA49-E991-1684-9F65-C2ABD6BE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42220"/>
            <a:ext cx="8397987" cy="1345269"/>
          </a:xfrm>
        </p:spPr>
        <p:txBody>
          <a:bodyPr anchor="b">
            <a:normAutofit/>
          </a:bodyPr>
          <a:lstStyle/>
          <a:p>
            <a:r>
              <a:rPr lang="nl-NL" dirty="0"/>
              <a:t>Opdracht </a:t>
            </a:r>
          </a:p>
        </p:txBody>
      </p:sp>
      <p:graphicFrame>
        <p:nvGraphicFramePr>
          <p:cNvPr id="24" name="Tijdelijke aanduiding voor inhoud 2">
            <a:extLst>
              <a:ext uri="{FF2B5EF4-FFF2-40B4-BE49-F238E27FC236}">
                <a16:creationId xmlns:a16="http://schemas.microsoft.com/office/drawing/2014/main" id="{DC6763B9-EA3F-1B88-19B4-8F451F181A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108178"/>
              </p:ext>
            </p:extLst>
          </p:nvPr>
        </p:nvGraphicFramePr>
        <p:xfrm>
          <a:off x="2377439" y="2312988"/>
          <a:ext cx="8312785" cy="3411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1941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C14302F-E955-47D0-A56B-D1D1A6953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73" y="-9274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310F6C-D8CB-4984-9F9B-BA18C1719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2079" y="1033741"/>
            <a:ext cx="4908132" cy="4613915"/>
            <a:chOff x="659679" y="950330"/>
            <a:chExt cx="4908132" cy="4613915"/>
          </a:xfrm>
        </p:grpSpPr>
        <p:sp>
          <p:nvSpPr>
            <p:cNvPr id="39" name="Freeform: Shape 11">
              <a:extLst>
                <a:ext uri="{FF2B5EF4-FFF2-40B4-BE49-F238E27FC236}">
                  <a16:creationId xmlns:a16="http://schemas.microsoft.com/office/drawing/2014/main" id="{6750E550-BE93-4743-8659-1531F86CB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16216" y="1107426"/>
              <a:ext cx="4619072" cy="434218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E626DC7-F0FE-49A7-AA4C-A8DB1F7EBA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64593" y="1253260"/>
              <a:ext cx="4488025" cy="4074679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0" name="Freeform: Shape 13">
              <a:extLst>
                <a:ext uri="{FF2B5EF4-FFF2-40B4-BE49-F238E27FC236}">
                  <a16:creationId xmlns:a16="http://schemas.microsoft.com/office/drawing/2014/main" id="{1EBB781F-78E5-4C66-811C-9FF8B5D50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1300000" flipH="1">
              <a:off x="659679" y="950330"/>
              <a:ext cx="4908132" cy="461391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07179DAC-7A7E-077D-5063-5B336CE06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849" y="1899904"/>
            <a:ext cx="3312116" cy="2934031"/>
          </a:xfrm>
        </p:spPr>
        <p:txBody>
          <a:bodyPr anchor="ctr">
            <a:normAutofit/>
          </a:bodyPr>
          <a:lstStyle/>
          <a:p>
            <a:r>
              <a:rPr lang="nl-NL"/>
              <a:t>Inhoud deze les</a:t>
            </a:r>
            <a:endParaRPr lang="nl-NL" dirty="0"/>
          </a:p>
        </p:txBody>
      </p:sp>
      <p:graphicFrame>
        <p:nvGraphicFramePr>
          <p:cNvPr id="41" name="Tijdelijke aanduiding voor inhoud 2">
            <a:extLst>
              <a:ext uri="{FF2B5EF4-FFF2-40B4-BE49-F238E27FC236}">
                <a16:creationId xmlns:a16="http://schemas.microsoft.com/office/drawing/2014/main" id="{3DF13239-8E33-2696-0C8D-C2B00B3EED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599641"/>
              </p:ext>
            </p:extLst>
          </p:nvPr>
        </p:nvGraphicFramePr>
        <p:xfrm>
          <a:off x="6095999" y="940107"/>
          <a:ext cx="5076826" cy="5024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13967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C14302F-E955-47D0-A56B-D1D1A6953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73" y="-9274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310F6C-D8CB-4984-9F9B-BA18C1719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2079" y="1033741"/>
            <a:ext cx="4908132" cy="4613915"/>
            <a:chOff x="659679" y="950330"/>
            <a:chExt cx="4908132" cy="461391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750E550-BE93-4743-8659-1531F86CB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16216" y="1107426"/>
              <a:ext cx="4619072" cy="434218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E626DC7-F0FE-49A7-AA4C-A8DB1F7EBA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64593" y="1253260"/>
              <a:ext cx="4488025" cy="4074679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BB781F-78E5-4C66-811C-9FF8B5D50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1300000" flipH="1">
              <a:off x="659679" y="950330"/>
              <a:ext cx="4908132" cy="461391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F5FC98D-E104-E781-1DFC-236C9677F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849" y="1899904"/>
            <a:ext cx="3312116" cy="2934031"/>
          </a:xfrm>
        </p:spPr>
        <p:txBody>
          <a:bodyPr anchor="ctr">
            <a:normAutofit/>
          </a:bodyPr>
          <a:lstStyle/>
          <a:p>
            <a:r>
              <a:rPr lang="nl-NL" dirty="0"/>
              <a:t>Lesdoelen 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BD1F4B42-1BF7-DFA0-718A-80E7517B8F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6066248"/>
              </p:ext>
            </p:extLst>
          </p:nvPr>
        </p:nvGraphicFramePr>
        <p:xfrm>
          <a:off x="6095999" y="940107"/>
          <a:ext cx="5076826" cy="5024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50694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394CA2-7FC0-3C98-72E2-364AA6924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Gezondheidskenmerken observeren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3E6796-69EA-8C22-81C9-7CD7454EB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nl-NL" dirty="0">
                <a:solidFill>
                  <a:srgbClr val="1F9BDE"/>
                </a:solidFill>
              </a:rPr>
              <a:t>“Een dierverzorger moet beoordelen of een dier </a:t>
            </a:r>
          </a:p>
          <a:p>
            <a:pPr marL="0" indent="0" algn="ctr">
              <a:buNone/>
            </a:pPr>
            <a:r>
              <a:rPr lang="nl-NL" dirty="0">
                <a:solidFill>
                  <a:srgbClr val="1F9BDE"/>
                </a:solidFill>
              </a:rPr>
              <a:t>gezond is of niet”</a:t>
            </a:r>
          </a:p>
          <a:p>
            <a:r>
              <a:rPr lang="nl-NL" b="1" dirty="0"/>
              <a:t>Goed waarnemen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/>
              <a:t>Kijken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/>
              <a:t>Luisteren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/>
              <a:t>Ruiken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/>
              <a:t>Voelen</a:t>
            </a:r>
          </a:p>
          <a:p>
            <a:pPr marL="457200" lvl="1" indent="0">
              <a:buNone/>
            </a:pPr>
            <a:endParaRPr lang="nl-NL" dirty="0"/>
          </a:p>
          <a:p>
            <a:r>
              <a:rPr lang="nl-NL" b="1" dirty="0"/>
              <a:t>Niet zichtbare kenmerken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/>
              <a:t>Metingen uitvoeren</a:t>
            </a:r>
          </a:p>
        </p:txBody>
      </p:sp>
    </p:spTree>
    <p:extLst>
      <p:ext uri="{BB962C8B-B14F-4D97-AF65-F5344CB8AC3E}">
        <p14:creationId xmlns:p14="http://schemas.microsoft.com/office/powerpoint/2010/main" val="12624522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C14302F-E955-47D0-A56B-D1D1A6953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73" y="-9274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310F6C-D8CB-4984-9F9B-BA18C1719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2079" y="1033741"/>
            <a:ext cx="4908132" cy="4613915"/>
            <a:chOff x="659679" y="950330"/>
            <a:chExt cx="4908132" cy="461391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750E550-BE93-4743-8659-1531F86CB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16216" y="1107426"/>
              <a:ext cx="4619072" cy="434218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E626DC7-F0FE-49A7-AA4C-A8DB1F7EBA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64593" y="1253260"/>
              <a:ext cx="4488025" cy="4074679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BB781F-78E5-4C66-811C-9FF8B5D50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1300000" flipH="1">
              <a:off x="659679" y="950330"/>
              <a:ext cx="4908132" cy="461391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F493E8F5-D0D5-3DB4-BED3-89C9B7388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986" y="1899904"/>
            <a:ext cx="3578979" cy="2934031"/>
          </a:xfrm>
        </p:spPr>
        <p:txBody>
          <a:bodyPr anchor="ctr">
            <a:normAutofit/>
          </a:bodyPr>
          <a:lstStyle/>
          <a:p>
            <a:r>
              <a:rPr lang="nl-NL" sz="2400" dirty="0" err="1"/>
              <a:t>Gezondheidsken</a:t>
            </a:r>
            <a:r>
              <a:rPr lang="nl-NL" sz="2400" dirty="0"/>
              <a:t>- merken observeren 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5E23A3F8-7A0F-2301-ACDB-AFF27A7A9B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090258"/>
              </p:ext>
            </p:extLst>
          </p:nvPr>
        </p:nvGraphicFramePr>
        <p:xfrm>
          <a:off x="6095999" y="940107"/>
          <a:ext cx="5076826" cy="5024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86617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A70A608-B669-43DF-5C4A-FB452558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60" y="200191"/>
            <a:ext cx="4527965" cy="1587444"/>
          </a:xfrm>
        </p:spPr>
        <p:txBody>
          <a:bodyPr anchor="b">
            <a:normAutofit/>
          </a:bodyPr>
          <a:lstStyle/>
          <a:p>
            <a:r>
              <a:rPr lang="nl-NL" sz="2200" dirty="0"/>
              <a:t>Gezondheidskenmerken observeren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F87E4D0-D347-4DA8-81D7-104733308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293" y="1074738"/>
            <a:ext cx="4906732" cy="467981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DC9CEF6-58E1-4D78-BBBE-76F779AD9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555" y="898498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7AF1248-67F7-4FEF-8D1D-FE33661A9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266" y="993913"/>
            <a:ext cx="5101442" cy="485195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58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Afbeelding 4" descr="Luipaard dat op zijn achterbenen zit">
            <a:extLst>
              <a:ext uri="{FF2B5EF4-FFF2-40B4-BE49-F238E27FC236}">
                <a16:creationId xmlns:a16="http://schemas.microsoft.com/office/drawing/2014/main" id="{F9D44D65-7636-BB81-1031-C7B0D5D0BA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47" r="20378"/>
          <a:stretch/>
        </p:blipFill>
        <p:spPr>
          <a:xfrm>
            <a:off x="1033670" y="1288109"/>
            <a:ext cx="4349282" cy="4221274"/>
          </a:xfrm>
          <a:custGeom>
            <a:avLst/>
            <a:gdLst/>
            <a:ahLst/>
            <a:cxnLst/>
            <a:rect l="l" t="t" r="r" b="b"/>
            <a:pathLst>
              <a:path w="4292584" h="4094066">
                <a:moveTo>
                  <a:pt x="2456537" y="0"/>
                </a:moveTo>
                <a:cubicBezTo>
                  <a:pt x="2738780" y="0"/>
                  <a:pt x="2998545" y="55066"/>
                  <a:pt x="3228742" y="163517"/>
                </a:cubicBezTo>
                <a:cubicBezTo>
                  <a:pt x="3444477" y="265234"/>
                  <a:pt x="3633959" y="413698"/>
                  <a:pt x="3791935" y="604700"/>
                </a:cubicBezTo>
                <a:cubicBezTo>
                  <a:pt x="4114802" y="995211"/>
                  <a:pt x="4292584" y="1550174"/>
                  <a:pt x="4292584" y="2167403"/>
                </a:cubicBezTo>
                <a:cubicBezTo>
                  <a:pt x="4292584" y="2413659"/>
                  <a:pt x="4223774" y="2611299"/>
                  <a:pt x="4069573" y="2808283"/>
                </a:cubicBezTo>
                <a:cubicBezTo>
                  <a:pt x="3908278" y="3014339"/>
                  <a:pt x="3665922" y="3204126"/>
                  <a:pt x="3409289" y="3405037"/>
                </a:cubicBezTo>
                <a:cubicBezTo>
                  <a:pt x="3361941" y="3442060"/>
                  <a:pt x="3313027" y="3480392"/>
                  <a:pt x="3264115" y="3519190"/>
                </a:cubicBezTo>
                <a:cubicBezTo>
                  <a:pt x="2826289" y="3866416"/>
                  <a:pt x="2506740" y="4094066"/>
                  <a:pt x="2071218" y="4094066"/>
                </a:cubicBezTo>
                <a:cubicBezTo>
                  <a:pt x="1407617" y="4094066"/>
                  <a:pt x="937645" y="3814621"/>
                  <a:pt x="499819" y="3159623"/>
                </a:cubicBezTo>
                <a:cubicBezTo>
                  <a:pt x="442524" y="3073891"/>
                  <a:pt x="386517" y="2995921"/>
                  <a:pt x="332353" y="2920566"/>
                </a:cubicBezTo>
                <a:cubicBezTo>
                  <a:pt x="107867" y="2608119"/>
                  <a:pt x="0" y="2445632"/>
                  <a:pt x="0" y="2167403"/>
                </a:cubicBezTo>
                <a:cubicBezTo>
                  <a:pt x="0" y="1891138"/>
                  <a:pt x="67612" y="1618236"/>
                  <a:pt x="200812" y="1356275"/>
                </a:cubicBezTo>
                <a:cubicBezTo>
                  <a:pt x="331156" y="1100015"/>
                  <a:pt x="517505" y="865448"/>
                  <a:pt x="754611" y="659299"/>
                </a:cubicBezTo>
                <a:cubicBezTo>
                  <a:pt x="987664" y="456610"/>
                  <a:pt x="1264470" y="289449"/>
                  <a:pt x="1555279" y="175950"/>
                </a:cubicBezTo>
                <a:cubicBezTo>
                  <a:pt x="1853918" y="59181"/>
                  <a:pt x="2157254" y="0"/>
                  <a:pt x="2456537" y="0"/>
                </a:cubicBezTo>
                <a:close/>
              </a:path>
            </a:pathLst>
          </a:cu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54E2C0-1777-EE39-3D25-28EBA8944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259" y="1987826"/>
            <a:ext cx="5682079" cy="4398687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nl-NL" sz="1500" dirty="0"/>
              <a:t>Eerst observeren op afstand dan pas van dichtbij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nl-NL" sz="1500" dirty="0"/>
              <a:t>Observeren gedrag zonder beïnvloeding jouw aanwezigheid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nl-NL" sz="1500" dirty="0"/>
              <a:t>Bij prooidieren extra goed opletten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nl-NL" sz="1500" dirty="0"/>
              <a:t>Niet alleen kijken, maar ook luisteren</a:t>
            </a:r>
          </a:p>
          <a:p>
            <a:pPr>
              <a:lnSpc>
                <a:spcPct val="130000"/>
              </a:lnSpc>
            </a:pPr>
            <a:endParaRPr lang="nl-NL" sz="1500" dirty="0"/>
          </a:p>
          <a:p>
            <a:pPr>
              <a:lnSpc>
                <a:spcPct val="130000"/>
              </a:lnSpc>
            </a:pPr>
            <a:r>
              <a:rPr lang="nl-NL" sz="1500" dirty="0"/>
              <a:t>Kenmerken die je op afstand kan observeren </a:t>
            </a:r>
          </a:p>
          <a:p>
            <a:pPr lvl="2" indent="-42386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nl-NL" sz="1500" dirty="0"/>
              <a:t>Bewustzijn en gedrag</a:t>
            </a:r>
          </a:p>
          <a:p>
            <a:pPr lvl="2" indent="-42386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nl-NL" sz="1500" dirty="0"/>
              <a:t>Houding</a:t>
            </a:r>
          </a:p>
          <a:p>
            <a:pPr lvl="2" indent="-42386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nl-NL" sz="1500" dirty="0"/>
              <a:t>Beweging</a:t>
            </a:r>
          </a:p>
          <a:p>
            <a:pPr lvl="2" indent="-42386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nl-NL" sz="1500" dirty="0"/>
              <a:t>Vacht</a:t>
            </a:r>
          </a:p>
          <a:p>
            <a:pPr lvl="2" indent="-42386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nl-NL" sz="1500" dirty="0"/>
              <a:t>Opvallende afwijkingen</a:t>
            </a:r>
          </a:p>
          <a:p>
            <a:pPr>
              <a:lnSpc>
                <a:spcPct val="130000"/>
              </a:lnSpc>
            </a:pPr>
            <a:endParaRPr lang="nl-NL" sz="700" dirty="0"/>
          </a:p>
        </p:txBody>
      </p:sp>
    </p:spTree>
    <p:extLst>
      <p:ext uri="{BB962C8B-B14F-4D97-AF65-F5344CB8AC3E}">
        <p14:creationId xmlns:p14="http://schemas.microsoft.com/office/powerpoint/2010/main" val="34266781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E859F17-6F89-1D9D-A8BB-DF7DCA2EB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394853"/>
            <a:ext cx="5411050" cy="1822123"/>
          </a:xfrm>
        </p:spPr>
        <p:txBody>
          <a:bodyPr anchor="b">
            <a:normAutofit/>
          </a:bodyPr>
          <a:lstStyle/>
          <a:p>
            <a:r>
              <a:rPr lang="nl-NL" sz="2700" dirty="0"/>
              <a:t>Gezondheidskenmerken observeren</a:t>
            </a:r>
          </a:p>
        </p:txBody>
      </p:sp>
      <p:sp>
        <p:nvSpPr>
          <p:cNvPr id="26" name="Tijdelijke aanduiding voor inhoud 2">
            <a:extLst>
              <a:ext uri="{FF2B5EF4-FFF2-40B4-BE49-F238E27FC236}">
                <a16:creationId xmlns:a16="http://schemas.microsoft.com/office/drawing/2014/main" id="{CD344578-5E87-2D05-2197-C1FCF1ED7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648" y="1610895"/>
            <a:ext cx="5951053" cy="4932780"/>
          </a:xfrm>
        </p:spPr>
        <p:txBody>
          <a:bodyPr anchor="t">
            <a:normAutofit fontScale="77500" lnSpcReduction="20000"/>
          </a:bodyPr>
          <a:lstStyle/>
          <a:p>
            <a:pPr>
              <a:lnSpc>
                <a:spcPct val="130000"/>
              </a:lnSpc>
            </a:pPr>
            <a:r>
              <a:rPr lang="nl-NL" sz="1600" dirty="0"/>
              <a:t>Van dichtbij:</a:t>
            </a:r>
          </a:p>
          <a:p>
            <a:pPr>
              <a:lnSpc>
                <a:spcPct val="130000"/>
              </a:lnSpc>
            </a:pPr>
            <a:endParaRPr lang="nl-NL" sz="1600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Aantal gezondheidskenmerken moeilijk van veraf waarnemen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Dier van dichtbij bekijken en eventueel vastzetten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Lichaamskenmerken die een indicatie geven over gezondheid</a:t>
            </a:r>
          </a:p>
          <a:p>
            <a:pPr>
              <a:lnSpc>
                <a:spcPct val="130000"/>
              </a:lnSpc>
            </a:pPr>
            <a:endParaRPr lang="nl-NL" sz="1600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Kenmerken die je van dichtbij kan observeren</a:t>
            </a:r>
          </a:p>
          <a:p>
            <a:pPr lvl="4" indent="-42386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Voedingstoestand en conditie</a:t>
            </a:r>
          </a:p>
          <a:p>
            <a:pPr lvl="4" indent="-42386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Huid, vacht, nagels, klauwen en hoeven</a:t>
            </a:r>
          </a:p>
          <a:p>
            <a:pPr lvl="4" indent="-42386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Ogen en lichaamsopeningen</a:t>
            </a:r>
          </a:p>
          <a:p>
            <a:pPr lvl="4" indent="-42386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Gebit</a:t>
            </a:r>
          </a:p>
          <a:p>
            <a:pPr lvl="4" indent="-42386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Spijsvertering (eten, drinken en ontlasting)</a:t>
            </a:r>
          </a:p>
          <a:p>
            <a:pPr lvl="4" indent="-42386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Urine</a:t>
            </a:r>
          </a:p>
          <a:p>
            <a:pPr>
              <a:lnSpc>
                <a:spcPct val="130000"/>
              </a:lnSpc>
            </a:pPr>
            <a:endParaRPr lang="nl-NL" sz="700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Afbeelding 5" descr="Lachende dierenarts die een witte jas draagt, met stethoscoop rond een hals, die praat tegen en de hals aait van een zittende hond op een tafel">
            <a:extLst>
              <a:ext uri="{FF2B5EF4-FFF2-40B4-BE49-F238E27FC236}">
                <a16:creationId xmlns:a16="http://schemas.microsoft.com/office/drawing/2014/main" id="{BE7B4E18-22AD-CF59-46FB-6387CCD511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2"/>
          <a:stretch/>
        </p:blipFill>
        <p:spPr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194979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162BC0-8CA0-DA4A-2D7F-542900962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ziek dier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A6E56B-1433-1BB4-8493-D1EA1DF3E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/>
              <a:t>Bij ziekte toont het dier algemene ziekteverschijnselen</a:t>
            </a:r>
          </a:p>
          <a:p>
            <a:pPr lvl="2" indent="-423863">
              <a:buFont typeface="Arial" panose="020B0604020202020204" pitchFamily="34" charset="0"/>
              <a:buChar char="•"/>
            </a:pPr>
            <a:r>
              <a:rPr lang="nl-NL" dirty="0"/>
              <a:t>Minder alert</a:t>
            </a:r>
          </a:p>
          <a:p>
            <a:pPr lvl="2" indent="-423863">
              <a:buFont typeface="Arial" panose="020B0604020202020204" pitchFamily="34" charset="0"/>
              <a:buChar char="•"/>
            </a:pPr>
            <a:r>
              <a:rPr lang="nl-NL" dirty="0"/>
              <a:t>Ligt veel en beweegt minder</a:t>
            </a:r>
          </a:p>
          <a:p>
            <a:pPr lvl="2" indent="-423863">
              <a:buFont typeface="Arial" panose="020B0604020202020204" pitchFamily="34" charset="0"/>
              <a:buChar char="•"/>
            </a:pPr>
            <a:r>
              <a:rPr lang="nl-NL" dirty="0"/>
              <a:t>Heeft minder of geen eetlust</a:t>
            </a:r>
          </a:p>
          <a:p>
            <a:pPr lvl="2" indent="-423863">
              <a:buFont typeface="Arial" panose="020B0604020202020204" pitchFamily="34" charset="0"/>
              <a:buChar char="•"/>
            </a:pPr>
            <a:r>
              <a:rPr lang="nl-NL" dirty="0"/>
              <a:t>Vaak ademhaling versneld</a:t>
            </a:r>
          </a:p>
          <a:p>
            <a:pPr lvl="2" indent="-423863">
              <a:buFont typeface="Arial" panose="020B0604020202020204" pitchFamily="34" charset="0"/>
              <a:buChar char="•"/>
            </a:pPr>
            <a:r>
              <a:rPr lang="nl-NL" dirty="0"/>
              <a:t>Lichaamstemperatuur verhoogd</a:t>
            </a:r>
          </a:p>
          <a:p>
            <a:pPr lvl="2" indent="0">
              <a:buNone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Acuut ziekteverloop duurt maar een paar dagen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Chronische ziekte dan duurt het langer dan 6 weken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Congenitale afwijkingen zijn bij de geboorte aanwezig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Idiopathische ziekte is de oorzaak van ziekte niet bekend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77515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52186-F668-0569-2198-B69E58208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ziek dier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A7E136-72AF-57CE-077E-388E44B31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Afwijkingen melden bij leidinggevende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Leidinggevende beoordeeld bellen naar dierenarts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Afwijking registreren zodat collega’s op de hoogte zijn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Registreren met de 5 W’s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1F9BDE"/>
                </a:solidFill>
              </a:rPr>
              <a:t>W</a:t>
            </a:r>
            <a:r>
              <a:rPr lang="nl-NL" dirty="0"/>
              <a:t>ie (welk dier)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1F9BDE"/>
                </a:solidFill>
              </a:rPr>
              <a:t>W</a:t>
            </a:r>
            <a:r>
              <a:rPr lang="nl-NL" dirty="0"/>
              <a:t>at (gevonden afwijking)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1F9BDE"/>
                </a:solidFill>
              </a:rPr>
              <a:t>W</a:t>
            </a:r>
            <a:r>
              <a:rPr lang="nl-NL" dirty="0"/>
              <a:t>aar (waar was het dier toen en nu)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1F9BDE"/>
                </a:solidFill>
              </a:rPr>
              <a:t>W</a:t>
            </a:r>
            <a:r>
              <a:rPr lang="nl-NL" dirty="0"/>
              <a:t>aar mee of waardoor (bijvoorbeeld bij verwondingen)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1F9BDE"/>
                </a:solidFill>
              </a:rPr>
              <a:t>W</a:t>
            </a:r>
            <a:r>
              <a:rPr lang="nl-NL" dirty="0"/>
              <a:t>anneer (wanneer is het gebeurd/ geconstateerd)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72067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399</Words>
  <Application>Microsoft Macintosh PowerPoint</Application>
  <PresentationFormat>Breedbeeld</PresentationFormat>
  <Paragraphs>86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Meiryo</vt:lpstr>
      <vt:lpstr>Arial</vt:lpstr>
      <vt:lpstr>Corbel</vt:lpstr>
      <vt:lpstr>SketchLinesVTI</vt:lpstr>
      <vt:lpstr>Monitoren  </vt:lpstr>
      <vt:lpstr>Inhoud deze les</vt:lpstr>
      <vt:lpstr>Lesdoelen </vt:lpstr>
      <vt:lpstr>Gezondheidskenmerken observeren</vt:lpstr>
      <vt:lpstr>Gezondheidsken- merken observeren </vt:lpstr>
      <vt:lpstr>Gezondheidskenmerken observeren</vt:lpstr>
      <vt:lpstr>Gezondheidskenmerken observeren</vt:lpstr>
      <vt:lpstr>Een ziek dier </vt:lpstr>
      <vt:lpstr>Een ziek dier </vt:lpstr>
      <vt:lpstr>Stellingen </vt:lpstr>
      <vt:lpstr>Opdracht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Monitoren  </dc:title>
  <dc:creator>Straten, Maxime van</dc:creator>
  <cp:lastModifiedBy>Straten, Maxime van</cp:lastModifiedBy>
  <cp:revision>1</cp:revision>
  <dcterms:created xsi:type="dcterms:W3CDTF">2022-09-27T09:32:08Z</dcterms:created>
  <dcterms:modified xsi:type="dcterms:W3CDTF">2022-09-27T09:53:55Z</dcterms:modified>
</cp:coreProperties>
</file>